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2D"/>
    <a:srgbClr val="FFF4D1"/>
    <a:srgbClr val="FFCB25"/>
    <a:srgbClr val="1E6450"/>
    <a:srgbClr val="4A7B0F"/>
    <a:srgbClr val="FFCE33"/>
    <a:srgbClr val="FCD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7D0E3-2952-46C0-9DF4-89D28F6CB445}" v="133" dt="2022-05-22T07:46:21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INYA MUNGKALADECH" userId="7d4ebad3-f44e-4ae6-9e18-5e94188373d8" providerId="ADAL" clId="{1357D0E3-2952-46C0-9DF4-89D28F6CB445}"/>
    <pc:docChg chg="undo redo custSel addSld delSld modSld sldOrd">
      <pc:chgData name="APINYA MUNGKALADECH" userId="7d4ebad3-f44e-4ae6-9e18-5e94188373d8" providerId="ADAL" clId="{1357D0E3-2952-46C0-9DF4-89D28F6CB445}" dt="2022-05-22T07:55:44.346" v="2384" actId="1076"/>
      <pc:docMkLst>
        <pc:docMk/>
      </pc:docMkLst>
      <pc:sldChg chg="addSp modSp mod setBg">
        <pc:chgData name="APINYA MUNGKALADECH" userId="7d4ebad3-f44e-4ae6-9e18-5e94188373d8" providerId="ADAL" clId="{1357D0E3-2952-46C0-9DF4-89D28F6CB445}" dt="2022-05-22T07:47:05.202" v="2292" actId="1076"/>
        <pc:sldMkLst>
          <pc:docMk/>
          <pc:sldMk cId="133678696" sldId="257"/>
        </pc:sldMkLst>
        <pc:spChg chg="mod">
          <ac:chgData name="APINYA MUNGKALADECH" userId="7d4ebad3-f44e-4ae6-9e18-5e94188373d8" providerId="ADAL" clId="{1357D0E3-2952-46C0-9DF4-89D28F6CB445}" dt="2022-05-22T07:47:05.202" v="2292" actId="1076"/>
          <ac:spMkLst>
            <pc:docMk/>
            <pc:sldMk cId="133678696" sldId="257"/>
            <ac:spMk id="2" creationId="{40040186-6208-37B4-7780-EF430A50E76C}"/>
          </ac:spMkLst>
        </pc:spChg>
        <pc:spChg chg="mod">
          <ac:chgData name="APINYA MUNGKALADECH" userId="7d4ebad3-f44e-4ae6-9e18-5e94188373d8" providerId="ADAL" clId="{1357D0E3-2952-46C0-9DF4-89D28F6CB445}" dt="2022-05-22T07:45:32.408" v="2268" actId="20577"/>
          <ac:spMkLst>
            <pc:docMk/>
            <pc:sldMk cId="133678696" sldId="257"/>
            <ac:spMk id="3" creationId="{9234BC65-70A2-776A-EE30-6C96E2211403}"/>
          </ac:spMkLst>
        </pc:spChg>
        <pc:spChg chg="add mod ord">
          <ac:chgData name="APINYA MUNGKALADECH" userId="7d4ebad3-f44e-4ae6-9e18-5e94188373d8" providerId="ADAL" clId="{1357D0E3-2952-46C0-9DF4-89D28F6CB445}" dt="2022-05-22T07:44:55.679" v="2250" actId="207"/>
          <ac:spMkLst>
            <pc:docMk/>
            <pc:sldMk cId="133678696" sldId="257"/>
            <ac:spMk id="4" creationId="{851073AA-6564-6197-A517-340901338B2A}"/>
          </ac:spMkLst>
        </pc:spChg>
        <pc:spChg chg="add mod ord">
          <ac:chgData name="APINYA MUNGKALADECH" userId="7d4ebad3-f44e-4ae6-9e18-5e94188373d8" providerId="ADAL" clId="{1357D0E3-2952-46C0-9DF4-89D28F6CB445}" dt="2022-05-22T01:04:22.724" v="61" actId="1076"/>
          <ac:spMkLst>
            <pc:docMk/>
            <pc:sldMk cId="133678696" sldId="257"/>
            <ac:spMk id="5" creationId="{0B980344-A02C-83AE-924B-D0D39AC6DCC3}"/>
          </ac:spMkLst>
        </pc:spChg>
      </pc:sldChg>
      <pc:sldChg chg="addSp delSp modSp new mod setBg">
        <pc:chgData name="APINYA MUNGKALADECH" userId="7d4ebad3-f44e-4ae6-9e18-5e94188373d8" providerId="ADAL" clId="{1357D0E3-2952-46C0-9DF4-89D28F6CB445}" dt="2022-05-22T06:23:13.219" v="1055" actId="207"/>
        <pc:sldMkLst>
          <pc:docMk/>
          <pc:sldMk cId="1841180016" sldId="258"/>
        </pc:sldMkLst>
        <pc:spChg chg="mod ord">
          <ac:chgData name="APINYA MUNGKALADECH" userId="7d4ebad3-f44e-4ae6-9e18-5e94188373d8" providerId="ADAL" clId="{1357D0E3-2952-46C0-9DF4-89D28F6CB445}" dt="2022-05-22T05:25:41.047" v="401" actId="1076"/>
          <ac:spMkLst>
            <pc:docMk/>
            <pc:sldMk cId="1841180016" sldId="258"/>
            <ac:spMk id="2" creationId="{6A8F862B-EE20-129B-97D2-6F5402583B5E}"/>
          </ac:spMkLst>
        </pc:spChg>
        <pc:spChg chg="del">
          <ac:chgData name="APINYA MUNGKALADECH" userId="7d4ebad3-f44e-4ae6-9e18-5e94188373d8" providerId="ADAL" clId="{1357D0E3-2952-46C0-9DF4-89D28F6CB445}" dt="2022-05-22T01:07:12.099" v="132" actId="478"/>
          <ac:spMkLst>
            <pc:docMk/>
            <pc:sldMk cId="1841180016" sldId="258"/>
            <ac:spMk id="3" creationId="{CE30DDF2-17D1-AF24-70D1-7F6AFA4CF325}"/>
          </ac:spMkLst>
        </pc:spChg>
        <pc:spChg chg="add del mod">
          <ac:chgData name="APINYA MUNGKALADECH" userId="7d4ebad3-f44e-4ae6-9e18-5e94188373d8" providerId="ADAL" clId="{1357D0E3-2952-46C0-9DF4-89D28F6CB445}" dt="2022-05-22T04:15:17.633" v="284" actId="478"/>
          <ac:spMkLst>
            <pc:docMk/>
            <pc:sldMk cId="1841180016" sldId="258"/>
            <ac:spMk id="7" creationId="{73876D34-C728-5A6B-4518-7E526DE126F1}"/>
          </ac:spMkLst>
        </pc:spChg>
        <pc:spChg chg="add del mod">
          <ac:chgData name="APINYA MUNGKALADECH" userId="7d4ebad3-f44e-4ae6-9e18-5e94188373d8" providerId="ADAL" clId="{1357D0E3-2952-46C0-9DF4-89D28F6CB445}" dt="2022-05-22T04:15:17.633" v="284" actId="478"/>
          <ac:spMkLst>
            <pc:docMk/>
            <pc:sldMk cId="1841180016" sldId="258"/>
            <ac:spMk id="8" creationId="{ECAB2176-4CD9-6C1F-1DE8-E22375A0C3A5}"/>
          </ac:spMkLst>
        </pc:spChg>
        <pc:spChg chg="add del mod">
          <ac:chgData name="APINYA MUNGKALADECH" userId="7d4ebad3-f44e-4ae6-9e18-5e94188373d8" providerId="ADAL" clId="{1357D0E3-2952-46C0-9DF4-89D28F6CB445}" dt="2022-05-22T04:15:17.633" v="284" actId="478"/>
          <ac:spMkLst>
            <pc:docMk/>
            <pc:sldMk cId="1841180016" sldId="258"/>
            <ac:spMk id="9" creationId="{2F39DCCA-AB8E-251F-766B-7F8978EACDED}"/>
          </ac:spMkLst>
        </pc:spChg>
        <pc:spChg chg="add del mod">
          <ac:chgData name="APINYA MUNGKALADECH" userId="7d4ebad3-f44e-4ae6-9e18-5e94188373d8" providerId="ADAL" clId="{1357D0E3-2952-46C0-9DF4-89D28F6CB445}" dt="2022-05-22T04:15:17.633" v="284" actId="478"/>
          <ac:spMkLst>
            <pc:docMk/>
            <pc:sldMk cId="1841180016" sldId="258"/>
            <ac:spMk id="10" creationId="{1842D275-0388-DDE9-FE76-FA513AFBE6FF}"/>
          </ac:spMkLst>
        </pc:spChg>
        <pc:spChg chg="add mod ord">
          <ac:chgData name="APINYA MUNGKALADECH" userId="7d4ebad3-f44e-4ae6-9e18-5e94188373d8" providerId="ADAL" clId="{1357D0E3-2952-46C0-9DF4-89D28F6CB445}" dt="2022-05-22T06:23:13.219" v="1055" actId="207"/>
          <ac:spMkLst>
            <pc:docMk/>
            <pc:sldMk cId="1841180016" sldId="258"/>
            <ac:spMk id="11" creationId="{FB67CF76-71CF-2417-3B0C-CD29D5C692C5}"/>
          </ac:spMkLst>
        </pc:spChg>
        <pc:spChg chg="add mod">
          <ac:chgData name="APINYA MUNGKALADECH" userId="7d4ebad3-f44e-4ae6-9e18-5e94188373d8" providerId="ADAL" clId="{1357D0E3-2952-46C0-9DF4-89D28F6CB445}" dt="2022-05-22T05:25:41.047" v="401" actId="1076"/>
          <ac:spMkLst>
            <pc:docMk/>
            <pc:sldMk cId="1841180016" sldId="258"/>
            <ac:spMk id="15" creationId="{DCB9004B-7671-C384-7CCD-12B6D718CAFB}"/>
          </ac:spMkLst>
        </pc:spChg>
        <pc:spChg chg="add mod">
          <ac:chgData name="APINYA MUNGKALADECH" userId="7d4ebad3-f44e-4ae6-9e18-5e94188373d8" providerId="ADAL" clId="{1357D0E3-2952-46C0-9DF4-89D28F6CB445}" dt="2022-05-22T06:03:06.110" v="1036" actId="1036"/>
          <ac:spMkLst>
            <pc:docMk/>
            <pc:sldMk cId="1841180016" sldId="258"/>
            <ac:spMk id="17" creationId="{E4CA9727-BC05-A037-8AB9-849EC58E243D}"/>
          </ac:spMkLst>
        </pc:spChg>
        <pc:spChg chg="add mod">
          <ac:chgData name="APINYA MUNGKALADECH" userId="7d4ebad3-f44e-4ae6-9e18-5e94188373d8" providerId="ADAL" clId="{1357D0E3-2952-46C0-9DF4-89D28F6CB445}" dt="2022-05-22T06:20:03.379" v="1053" actId="20577"/>
          <ac:spMkLst>
            <pc:docMk/>
            <pc:sldMk cId="1841180016" sldId="258"/>
            <ac:spMk id="18" creationId="{D683DA0D-6310-FA4F-9139-9C4559EEFD0B}"/>
          </ac:spMkLst>
        </pc:spChg>
        <pc:picChg chg="add del mod">
          <ac:chgData name="APINYA MUNGKALADECH" userId="7d4ebad3-f44e-4ae6-9e18-5e94188373d8" providerId="ADAL" clId="{1357D0E3-2952-46C0-9DF4-89D28F6CB445}" dt="2022-05-22T04:15:17.633" v="284" actId="478"/>
          <ac:picMkLst>
            <pc:docMk/>
            <pc:sldMk cId="1841180016" sldId="258"/>
            <ac:picMk id="4" creationId="{2304C432-926E-B2D8-498A-1FAC6B856FC1}"/>
          </ac:picMkLst>
        </pc:picChg>
        <pc:picChg chg="add del mod">
          <ac:chgData name="APINYA MUNGKALADECH" userId="7d4ebad3-f44e-4ae6-9e18-5e94188373d8" providerId="ADAL" clId="{1357D0E3-2952-46C0-9DF4-89D28F6CB445}" dt="2022-05-22T01:08:11.699" v="142" actId="478"/>
          <ac:picMkLst>
            <pc:docMk/>
            <pc:sldMk cId="1841180016" sldId="258"/>
            <ac:picMk id="5" creationId="{D297B74F-0A41-0B7D-1569-DCC9A911AF0B}"/>
          </ac:picMkLst>
        </pc:picChg>
        <pc:picChg chg="add del mod">
          <ac:chgData name="APINYA MUNGKALADECH" userId="7d4ebad3-f44e-4ae6-9e18-5e94188373d8" providerId="ADAL" clId="{1357D0E3-2952-46C0-9DF4-89D28F6CB445}" dt="2022-05-22T04:15:17.633" v="284" actId="478"/>
          <ac:picMkLst>
            <pc:docMk/>
            <pc:sldMk cId="1841180016" sldId="258"/>
            <ac:picMk id="6" creationId="{D6F46AB2-A9B6-B0FA-8C51-B010E79C0027}"/>
          </ac:picMkLst>
        </pc:picChg>
        <pc:picChg chg="add del mod modCrop">
          <ac:chgData name="APINYA MUNGKALADECH" userId="7d4ebad3-f44e-4ae6-9e18-5e94188373d8" providerId="ADAL" clId="{1357D0E3-2952-46C0-9DF4-89D28F6CB445}" dt="2022-05-22T05:59:10.488" v="987" actId="478"/>
          <ac:picMkLst>
            <pc:docMk/>
            <pc:sldMk cId="1841180016" sldId="258"/>
            <ac:picMk id="13" creationId="{AC60869C-89B3-D6FB-C294-81D4BCEA5AC3}"/>
          </ac:picMkLst>
        </pc:picChg>
        <pc:picChg chg="add del mod">
          <ac:chgData name="APINYA MUNGKALADECH" userId="7d4ebad3-f44e-4ae6-9e18-5e94188373d8" providerId="ADAL" clId="{1357D0E3-2952-46C0-9DF4-89D28F6CB445}" dt="2022-05-22T04:18:14.046" v="308" actId="478"/>
          <ac:picMkLst>
            <pc:docMk/>
            <pc:sldMk cId="1841180016" sldId="258"/>
            <ac:picMk id="14" creationId="{27EF4250-3DC1-79E9-F64A-CB81667390C1}"/>
          </ac:picMkLst>
        </pc:picChg>
        <pc:picChg chg="add del mod modCrop">
          <ac:chgData name="APINYA MUNGKALADECH" userId="7d4ebad3-f44e-4ae6-9e18-5e94188373d8" providerId="ADAL" clId="{1357D0E3-2952-46C0-9DF4-89D28F6CB445}" dt="2022-05-22T05:59:57.913" v="991" actId="478"/>
          <ac:picMkLst>
            <pc:docMk/>
            <pc:sldMk cId="1841180016" sldId="258"/>
            <ac:picMk id="20" creationId="{579B22FB-67F4-D2E1-F7B4-63FC881223F9}"/>
          </ac:picMkLst>
        </pc:picChg>
        <pc:picChg chg="add mod modCrop">
          <ac:chgData name="APINYA MUNGKALADECH" userId="7d4ebad3-f44e-4ae6-9e18-5e94188373d8" providerId="ADAL" clId="{1357D0E3-2952-46C0-9DF4-89D28F6CB445}" dt="2022-05-22T06:05:29.040" v="1047" actId="14100"/>
          <ac:picMkLst>
            <pc:docMk/>
            <pc:sldMk cId="1841180016" sldId="258"/>
            <ac:picMk id="22" creationId="{6C717A01-DEDD-E68F-9568-B6509E09CBEB}"/>
          </ac:picMkLst>
        </pc:picChg>
      </pc:sldChg>
      <pc:sldChg chg="modSp new mod setBg">
        <pc:chgData name="APINYA MUNGKALADECH" userId="7d4ebad3-f44e-4ae6-9e18-5e94188373d8" providerId="ADAL" clId="{1357D0E3-2952-46C0-9DF4-89D28F6CB445}" dt="2022-05-22T01:11:23.021" v="161"/>
        <pc:sldMkLst>
          <pc:docMk/>
          <pc:sldMk cId="3650112674" sldId="259"/>
        </pc:sldMkLst>
        <pc:spChg chg="mod">
          <ac:chgData name="APINYA MUNGKALADECH" userId="7d4ebad3-f44e-4ae6-9e18-5e94188373d8" providerId="ADAL" clId="{1357D0E3-2952-46C0-9DF4-89D28F6CB445}" dt="2022-05-22T01:05:37.092" v="96" actId="20577"/>
          <ac:spMkLst>
            <pc:docMk/>
            <pc:sldMk cId="3650112674" sldId="259"/>
            <ac:spMk id="2" creationId="{1829B310-DC54-CF6F-CE01-AE50A37A368B}"/>
          </ac:spMkLst>
        </pc:spChg>
      </pc:sldChg>
      <pc:sldChg chg="addSp delSp modSp new mod setBg modAnim">
        <pc:chgData name="APINYA MUNGKALADECH" userId="7d4ebad3-f44e-4ae6-9e18-5e94188373d8" providerId="ADAL" clId="{1357D0E3-2952-46C0-9DF4-89D28F6CB445}" dt="2022-05-22T06:26:19.560" v="1098" actId="1076"/>
        <pc:sldMkLst>
          <pc:docMk/>
          <pc:sldMk cId="3672678218" sldId="260"/>
        </pc:sldMkLst>
        <pc:spChg chg="mod">
          <ac:chgData name="APINYA MUNGKALADECH" userId="7d4ebad3-f44e-4ae6-9e18-5e94188373d8" providerId="ADAL" clId="{1357D0E3-2952-46C0-9DF4-89D28F6CB445}" dt="2022-05-22T06:26:19.560" v="1098" actId="1076"/>
          <ac:spMkLst>
            <pc:docMk/>
            <pc:sldMk cId="3672678218" sldId="260"/>
            <ac:spMk id="2" creationId="{E1F36910-C9CA-ECE9-777B-703215EFB67A}"/>
          </ac:spMkLst>
        </pc:spChg>
        <pc:spChg chg="del">
          <ac:chgData name="APINYA MUNGKALADECH" userId="7d4ebad3-f44e-4ae6-9e18-5e94188373d8" providerId="ADAL" clId="{1357D0E3-2952-46C0-9DF4-89D28F6CB445}" dt="2022-05-22T05:47:46.282" v="880"/>
          <ac:spMkLst>
            <pc:docMk/>
            <pc:sldMk cId="3672678218" sldId="260"/>
            <ac:spMk id="3" creationId="{39A8ADD1-0009-5862-4862-3EBB4EC86677}"/>
          </ac:spMkLst>
        </pc:spChg>
        <pc:picChg chg="add mod">
          <ac:chgData name="APINYA MUNGKALADECH" userId="7d4ebad3-f44e-4ae6-9e18-5e94188373d8" providerId="ADAL" clId="{1357D0E3-2952-46C0-9DF4-89D28F6CB445}" dt="2022-05-22T05:48:04.672" v="883" actId="1076"/>
          <ac:picMkLst>
            <pc:docMk/>
            <pc:sldMk cId="3672678218" sldId="260"/>
            <ac:picMk id="4" creationId="{68E928BA-0C26-97A4-CC6C-069CA1AF850D}"/>
          </ac:picMkLst>
        </pc:picChg>
      </pc:sldChg>
      <pc:sldChg chg="addSp delSp modSp new mod setBg">
        <pc:chgData name="APINYA MUNGKALADECH" userId="7d4ebad3-f44e-4ae6-9e18-5e94188373d8" providerId="ADAL" clId="{1357D0E3-2952-46C0-9DF4-89D28F6CB445}" dt="2022-05-22T07:55:44.346" v="2384" actId="1076"/>
        <pc:sldMkLst>
          <pc:docMk/>
          <pc:sldMk cId="672687434" sldId="261"/>
        </pc:sldMkLst>
        <pc:spChg chg="mod">
          <ac:chgData name="APINYA MUNGKALADECH" userId="7d4ebad3-f44e-4ae6-9e18-5e94188373d8" providerId="ADAL" clId="{1357D0E3-2952-46C0-9DF4-89D28F6CB445}" dt="2022-05-22T07:24:32.400" v="1827" actId="14838"/>
          <ac:spMkLst>
            <pc:docMk/>
            <pc:sldMk cId="672687434" sldId="261"/>
            <ac:spMk id="2" creationId="{E88B8CDA-E235-0588-2FD7-EA2CBD952E6D}"/>
          </ac:spMkLst>
        </pc:spChg>
        <pc:spChg chg="del">
          <ac:chgData name="APINYA MUNGKALADECH" userId="7d4ebad3-f44e-4ae6-9e18-5e94188373d8" providerId="ADAL" clId="{1357D0E3-2952-46C0-9DF4-89D28F6CB445}" dt="2022-05-22T07:13:16.071" v="1703" actId="478"/>
          <ac:spMkLst>
            <pc:docMk/>
            <pc:sldMk cId="672687434" sldId="261"/>
            <ac:spMk id="3" creationId="{46CFA456-6DD3-A9E0-43F6-A64C5A2EB615}"/>
          </ac:spMkLst>
        </pc:spChg>
        <pc:spChg chg="add mod ord">
          <ac:chgData name="APINYA MUNGKALADECH" userId="7d4ebad3-f44e-4ae6-9e18-5e94188373d8" providerId="ADAL" clId="{1357D0E3-2952-46C0-9DF4-89D28F6CB445}" dt="2022-05-22T07:20:40.794" v="1776" actId="14100"/>
          <ac:spMkLst>
            <pc:docMk/>
            <pc:sldMk cId="672687434" sldId="261"/>
            <ac:spMk id="4" creationId="{A80767B8-ECE5-249D-8DB9-00C376168ADD}"/>
          </ac:spMkLst>
        </pc:spChg>
        <pc:spChg chg="add mod ord">
          <ac:chgData name="APINYA MUNGKALADECH" userId="7d4ebad3-f44e-4ae6-9e18-5e94188373d8" providerId="ADAL" clId="{1357D0E3-2952-46C0-9DF4-89D28F6CB445}" dt="2022-05-22T07:16:56.990" v="1728" actId="1036"/>
          <ac:spMkLst>
            <pc:docMk/>
            <pc:sldMk cId="672687434" sldId="261"/>
            <ac:spMk id="5" creationId="{70DB0BDB-19B7-3124-4BDD-2066AE7725EE}"/>
          </ac:spMkLst>
        </pc:spChg>
        <pc:spChg chg="add mod ord">
          <ac:chgData name="APINYA MUNGKALADECH" userId="7d4ebad3-f44e-4ae6-9e18-5e94188373d8" providerId="ADAL" clId="{1357D0E3-2952-46C0-9DF4-89D28F6CB445}" dt="2022-05-22T07:15:05.498" v="1715" actId="167"/>
          <ac:spMkLst>
            <pc:docMk/>
            <pc:sldMk cId="672687434" sldId="261"/>
            <ac:spMk id="6" creationId="{02E3E343-A9D8-03AD-7DC9-2234D326DC55}"/>
          </ac:spMkLst>
        </pc:spChg>
        <pc:spChg chg="add mod">
          <ac:chgData name="APINYA MUNGKALADECH" userId="7d4ebad3-f44e-4ae6-9e18-5e94188373d8" providerId="ADAL" clId="{1357D0E3-2952-46C0-9DF4-89D28F6CB445}" dt="2022-05-22T07:55:44.346" v="2384" actId="1076"/>
          <ac:spMkLst>
            <pc:docMk/>
            <pc:sldMk cId="672687434" sldId="261"/>
            <ac:spMk id="7" creationId="{5A33A93B-22AD-C1C5-7A66-4B64E53852C5}"/>
          </ac:spMkLst>
        </pc:spChg>
      </pc:sldChg>
      <pc:sldChg chg="addSp delSp modSp new mod setBg">
        <pc:chgData name="APINYA MUNGKALADECH" userId="7d4ebad3-f44e-4ae6-9e18-5e94188373d8" providerId="ADAL" clId="{1357D0E3-2952-46C0-9DF4-89D28F6CB445}" dt="2022-05-22T01:24:46.086" v="283" actId="14100"/>
        <pc:sldMkLst>
          <pc:docMk/>
          <pc:sldMk cId="1342160961" sldId="262"/>
        </pc:sldMkLst>
        <pc:spChg chg="mod ord">
          <ac:chgData name="APINYA MUNGKALADECH" userId="7d4ebad3-f44e-4ae6-9e18-5e94188373d8" providerId="ADAL" clId="{1357D0E3-2952-46C0-9DF4-89D28F6CB445}" dt="2022-05-22T01:23:58.765" v="272" actId="1076"/>
          <ac:spMkLst>
            <pc:docMk/>
            <pc:sldMk cId="1342160961" sldId="262"/>
            <ac:spMk id="2" creationId="{31F1C954-B021-067A-7060-F07ABA0E9DA7}"/>
          </ac:spMkLst>
        </pc:spChg>
        <pc:spChg chg="del">
          <ac:chgData name="APINYA MUNGKALADECH" userId="7d4ebad3-f44e-4ae6-9e18-5e94188373d8" providerId="ADAL" clId="{1357D0E3-2952-46C0-9DF4-89D28F6CB445}" dt="2022-05-22T01:22:50.627" v="249" actId="478"/>
          <ac:spMkLst>
            <pc:docMk/>
            <pc:sldMk cId="1342160961" sldId="262"/>
            <ac:spMk id="3" creationId="{7EAE6157-6ECB-E27C-A407-1C0C418240AB}"/>
          </ac:spMkLst>
        </pc:spChg>
        <pc:spChg chg="add mod">
          <ac:chgData name="APINYA MUNGKALADECH" userId="7d4ebad3-f44e-4ae6-9e18-5e94188373d8" providerId="ADAL" clId="{1357D0E3-2952-46C0-9DF4-89D28F6CB445}" dt="2022-05-22T01:24:44.134" v="279" actId="14100"/>
          <ac:spMkLst>
            <pc:docMk/>
            <pc:sldMk cId="1342160961" sldId="262"/>
            <ac:spMk id="4" creationId="{F586DC5E-FAA3-9147-EF16-970C6A1C18AA}"/>
          </ac:spMkLst>
        </pc:spChg>
        <pc:spChg chg="add mod ord">
          <ac:chgData name="APINYA MUNGKALADECH" userId="7d4ebad3-f44e-4ae6-9e18-5e94188373d8" providerId="ADAL" clId="{1357D0E3-2952-46C0-9DF4-89D28F6CB445}" dt="2022-05-22T01:22:15.271" v="244" actId="207"/>
          <ac:spMkLst>
            <pc:docMk/>
            <pc:sldMk cId="1342160961" sldId="262"/>
            <ac:spMk id="5" creationId="{58EDA978-B1C4-45A5-995C-1E12309FB8C0}"/>
          </ac:spMkLst>
        </pc:spChg>
        <pc:spChg chg="add mod ord">
          <ac:chgData name="APINYA MUNGKALADECH" userId="7d4ebad3-f44e-4ae6-9e18-5e94188373d8" providerId="ADAL" clId="{1357D0E3-2952-46C0-9DF4-89D28F6CB445}" dt="2022-05-22T01:24:46.086" v="283" actId="14100"/>
          <ac:spMkLst>
            <pc:docMk/>
            <pc:sldMk cId="1342160961" sldId="262"/>
            <ac:spMk id="6" creationId="{937115DB-0997-9545-C151-074E79037168}"/>
          </ac:spMkLst>
        </pc:spChg>
      </pc:sldChg>
      <pc:sldChg chg="add del setBg">
        <pc:chgData name="APINYA MUNGKALADECH" userId="7d4ebad3-f44e-4ae6-9e18-5e94188373d8" providerId="ADAL" clId="{1357D0E3-2952-46C0-9DF4-89D28F6CB445}" dt="2022-05-22T01:08:00.364" v="135" actId="47"/>
        <pc:sldMkLst>
          <pc:docMk/>
          <pc:sldMk cId="1433176180" sldId="263"/>
        </pc:sldMkLst>
      </pc:sldChg>
      <pc:sldChg chg="addSp delSp modSp new del mod ord setBg">
        <pc:chgData name="APINYA MUNGKALADECH" userId="7d4ebad3-f44e-4ae6-9e18-5e94188373d8" providerId="ADAL" clId="{1357D0E3-2952-46C0-9DF4-89D28F6CB445}" dt="2022-05-22T06:27:04.964" v="1105" actId="47"/>
        <pc:sldMkLst>
          <pc:docMk/>
          <pc:sldMk cId="2183036824" sldId="263"/>
        </pc:sldMkLst>
        <pc:spChg chg="del mod">
          <ac:chgData name="APINYA MUNGKALADECH" userId="7d4ebad3-f44e-4ae6-9e18-5e94188373d8" providerId="ADAL" clId="{1357D0E3-2952-46C0-9DF4-89D28F6CB445}" dt="2022-05-22T06:26:25.469" v="1099" actId="478"/>
          <ac:spMkLst>
            <pc:docMk/>
            <pc:sldMk cId="2183036824" sldId="263"/>
            <ac:spMk id="2" creationId="{8D63989A-2C52-47F6-CF18-E886F47A4C27}"/>
          </ac:spMkLst>
        </pc:spChg>
        <pc:spChg chg="del">
          <ac:chgData name="APINYA MUNGKALADECH" userId="7d4ebad3-f44e-4ae6-9e18-5e94188373d8" providerId="ADAL" clId="{1357D0E3-2952-46C0-9DF4-89D28F6CB445}" dt="2022-05-22T06:26:31.729" v="1101" actId="478"/>
          <ac:spMkLst>
            <pc:docMk/>
            <pc:sldMk cId="2183036824" sldId="263"/>
            <ac:spMk id="3" creationId="{6C429F36-36C5-9765-DEFE-FDC26DB50EA1}"/>
          </ac:spMkLst>
        </pc:spChg>
        <pc:spChg chg="add del mod">
          <ac:chgData name="APINYA MUNGKALADECH" userId="7d4ebad3-f44e-4ae6-9e18-5e94188373d8" providerId="ADAL" clId="{1357D0E3-2952-46C0-9DF4-89D28F6CB445}" dt="2022-05-22T06:26:30.615" v="1100" actId="478"/>
          <ac:spMkLst>
            <pc:docMk/>
            <pc:sldMk cId="2183036824" sldId="263"/>
            <ac:spMk id="5" creationId="{C0828251-2831-17E0-1FF3-05FEEC9AA15A}"/>
          </ac:spMkLst>
        </pc:spChg>
      </pc:sldChg>
      <pc:sldChg chg="modSp new del mod setBg">
        <pc:chgData name="APINYA MUNGKALADECH" userId="7d4ebad3-f44e-4ae6-9e18-5e94188373d8" providerId="ADAL" clId="{1357D0E3-2952-46C0-9DF4-89D28F6CB445}" dt="2022-05-22T04:24:51.570" v="346" actId="47"/>
        <pc:sldMkLst>
          <pc:docMk/>
          <pc:sldMk cId="1886273690" sldId="264"/>
        </pc:sldMkLst>
        <pc:spChg chg="mod">
          <ac:chgData name="APINYA MUNGKALADECH" userId="7d4ebad3-f44e-4ae6-9e18-5e94188373d8" providerId="ADAL" clId="{1357D0E3-2952-46C0-9DF4-89D28F6CB445}" dt="2022-05-22T01:12:58.789" v="175" actId="20577"/>
          <ac:spMkLst>
            <pc:docMk/>
            <pc:sldMk cId="1886273690" sldId="264"/>
            <ac:spMk id="2" creationId="{929617E7-31F4-2747-61A7-6D14AC051013}"/>
          </ac:spMkLst>
        </pc:spChg>
      </pc:sldChg>
      <pc:sldChg chg="new del">
        <pc:chgData name="APINYA MUNGKALADECH" userId="7d4ebad3-f44e-4ae6-9e18-5e94188373d8" providerId="ADAL" clId="{1357D0E3-2952-46C0-9DF4-89D28F6CB445}" dt="2022-05-22T01:11:43.254" v="164" actId="47"/>
        <pc:sldMkLst>
          <pc:docMk/>
          <pc:sldMk cId="2584874165" sldId="264"/>
        </pc:sldMkLst>
      </pc:sldChg>
      <pc:sldChg chg="addSp delSp modSp add mod ord setBg">
        <pc:chgData name="APINYA MUNGKALADECH" userId="7d4ebad3-f44e-4ae6-9e18-5e94188373d8" providerId="ADAL" clId="{1357D0E3-2952-46C0-9DF4-89D28F6CB445}" dt="2022-05-22T07:52:32.949" v="2340" actId="14838"/>
        <pc:sldMkLst>
          <pc:docMk/>
          <pc:sldMk cId="4066407676" sldId="264"/>
        </pc:sldMkLst>
        <pc:spChg chg="mod">
          <ac:chgData name="APINYA MUNGKALADECH" userId="7d4ebad3-f44e-4ae6-9e18-5e94188373d8" providerId="ADAL" clId="{1357D0E3-2952-46C0-9DF4-89D28F6CB445}" dt="2022-05-22T07:52:32.949" v="2340" actId="14838"/>
          <ac:spMkLst>
            <pc:docMk/>
            <pc:sldMk cId="4066407676" sldId="264"/>
            <ac:spMk id="2" creationId="{0D1FF07A-020E-4BBF-B355-10F60020187F}"/>
          </ac:spMkLst>
        </pc:spChg>
        <pc:spChg chg="mod">
          <ac:chgData name="APINYA MUNGKALADECH" userId="7d4ebad3-f44e-4ae6-9e18-5e94188373d8" providerId="ADAL" clId="{1357D0E3-2952-46C0-9DF4-89D28F6CB445}" dt="2022-05-22T05:17:20.510" v="353" actId="207"/>
          <ac:spMkLst>
            <pc:docMk/>
            <pc:sldMk cId="4066407676" sldId="264"/>
            <ac:spMk id="11" creationId="{A0F313DC-FC42-4CBD-9839-3FAF58C04874}"/>
          </ac:spMkLst>
        </pc:spChg>
        <pc:spChg chg="mod">
          <ac:chgData name="APINYA MUNGKALADECH" userId="7d4ebad3-f44e-4ae6-9e18-5e94188373d8" providerId="ADAL" clId="{1357D0E3-2952-46C0-9DF4-89D28F6CB445}" dt="2022-05-22T05:17:20.510" v="353" actId="207"/>
          <ac:spMkLst>
            <pc:docMk/>
            <pc:sldMk cId="4066407676" sldId="264"/>
            <ac:spMk id="12" creationId="{04B71BF8-2ABE-4F65-BB1B-3D4F9BD5EF35}"/>
          </ac:spMkLst>
        </pc:spChg>
        <pc:picChg chg="add mod modCrop">
          <ac:chgData name="APINYA MUNGKALADECH" userId="7d4ebad3-f44e-4ae6-9e18-5e94188373d8" providerId="ADAL" clId="{1357D0E3-2952-46C0-9DF4-89D28F6CB445}" dt="2022-05-22T07:49:13.666" v="2312" actId="1076"/>
          <ac:picMkLst>
            <pc:docMk/>
            <pc:sldMk cId="4066407676" sldId="264"/>
            <ac:picMk id="4" creationId="{044ADD47-A55B-4898-4058-9CC032356410}"/>
          </ac:picMkLst>
        </pc:picChg>
        <pc:picChg chg="add del mod modCrop">
          <ac:chgData name="APINYA MUNGKALADECH" userId="7d4ebad3-f44e-4ae6-9e18-5e94188373d8" providerId="ADAL" clId="{1357D0E3-2952-46C0-9DF4-89D28F6CB445}" dt="2022-05-22T07:50:23.098" v="2330" actId="1076"/>
          <ac:picMkLst>
            <pc:docMk/>
            <pc:sldMk cId="4066407676" sldId="264"/>
            <ac:picMk id="6" creationId="{0E9BBD8F-7565-7C1A-1B4A-AC06859F6AAC}"/>
          </ac:picMkLst>
        </pc:picChg>
        <pc:picChg chg="del">
          <ac:chgData name="APINYA MUNGKALADECH" userId="7d4ebad3-f44e-4ae6-9e18-5e94188373d8" providerId="ADAL" clId="{1357D0E3-2952-46C0-9DF4-89D28F6CB445}" dt="2022-05-22T07:50:17.054" v="2329" actId="478"/>
          <ac:picMkLst>
            <pc:docMk/>
            <pc:sldMk cId="4066407676" sldId="264"/>
            <ac:picMk id="9" creationId="{1EAD4FD6-38C3-4596-B12D-981A0531C3D9}"/>
          </ac:picMkLst>
        </pc:picChg>
        <pc:picChg chg="add del">
          <ac:chgData name="APINYA MUNGKALADECH" userId="7d4ebad3-f44e-4ae6-9e18-5e94188373d8" providerId="ADAL" clId="{1357D0E3-2952-46C0-9DF4-89D28F6CB445}" dt="2022-05-22T07:49:07.001" v="2311" actId="478"/>
          <ac:picMkLst>
            <pc:docMk/>
            <pc:sldMk cId="4066407676" sldId="264"/>
            <ac:picMk id="15" creationId="{A0096FFD-DECC-4F8D-B097-307A7D4B0D4E}"/>
          </ac:picMkLst>
        </pc:picChg>
      </pc:sldChg>
      <pc:sldChg chg="new del ord">
        <pc:chgData name="APINYA MUNGKALADECH" userId="7d4ebad3-f44e-4ae6-9e18-5e94188373d8" providerId="ADAL" clId="{1357D0E3-2952-46C0-9DF4-89D28F6CB445}" dt="2022-05-22T06:25:41.178" v="1059" actId="47"/>
        <pc:sldMkLst>
          <pc:docMk/>
          <pc:sldMk cId="1059782978" sldId="265"/>
        </pc:sldMkLst>
      </pc:sldChg>
      <pc:sldChg chg="addSp delSp modSp add mod setBg">
        <pc:chgData name="APINYA MUNGKALADECH" userId="7d4ebad3-f44e-4ae6-9e18-5e94188373d8" providerId="ADAL" clId="{1357D0E3-2952-46C0-9DF4-89D28F6CB445}" dt="2022-05-22T07:02:27.390" v="1454" actId="1036"/>
        <pc:sldMkLst>
          <pc:docMk/>
          <pc:sldMk cId="3990692864" sldId="265"/>
        </pc:sldMkLst>
        <pc:spChg chg="mod">
          <ac:chgData name="APINYA MUNGKALADECH" userId="7d4ebad3-f44e-4ae6-9e18-5e94188373d8" providerId="ADAL" clId="{1357D0E3-2952-46C0-9DF4-89D28F6CB445}" dt="2022-05-22T06:28:34.586" v="1112" actId="20577"/>
          <ac:spMkLst>
            <pc:docMk/>
            <pc:sldMk cId="3990692864" sldId="265"/>
            <ac:spMk id="2" creationId="{428E8106-E4D3-4019-9D29-D3F9EC24DFC8}"/>
          </ac:spMkLst>
        </pc:spChg>
        <pc:spChg chg="mod">
          <ac:chgData name="APINYA MUNGKALADECH" userId="7d4ebad3-f44e-4ae6-9e18-5e94188373d8" providerId="ADAL" clId="{1357D0E3-2952-46C0-9DF4-89D28F6CB445}" dt="2022-05-22T06:29:42.476" v="1121" actId="207"/>
          <ac:spMkLst>
            <pc:docMk/>
            <pc:sldMk cId="3990692864" sldId="265"/>
            <ac:spMk id="13" creationId="{958EBD4C-E716-4A01-958F-9B11AEF302DC}"/>
          </ac:spMkLst>
        </pc:spChg>
        <pc:spChg chg="mod">
          <ac:chgData name="APINYA MUNGKALADECH" userId="7d4ebad3-f44e-4ae6-9e18-5e94188373d8" providerId="ADAL" clId="{1357D0E3-2952-46C0-9DF4-89D28F6CB445}" dt="2022-05-22T07:00:28.466" v="1416" actId="14100"/>
          <ac:spMkLst>
            <pc:docMk/>
            <pc:sldMk cId="3990692864" sldId="265"/>
            <ac:spMk id="14" creationId="{B180E4FA-EC29-4F0B-A8C4-639C49392124}"/>
          </ac:spMkLst>
        </pc:spChg>
        <pc:spChg chg="mod">
          <ac:chgData name="APINYA MUNGKALADECH" userId="7d4ebad3-f44e-4ae6-9e18-5e94188373d8" providerId="ADAL" clId="{1357D0E3-2952-46C0-9DF4-89D28F6CB445}" dt="2022-05-22T07:02:27.390" v="1454" actId="1036"/>
          <ac:spMkLst>
            <pc:docMk/>
            <pc:sldMk cId="3990692864" sldId="265"/>
            <ac:spMk id="18" creationId="{0E394867-6C58-416E-AEA8-EF7AC8AC477A}"/>
          </ac:spMkLst>
        </pc:spChg>
        <pc:spChg chg="mod">
          <ac:chgData name="APINYA MUNGKALADECH" userId="7d4ebad3-f44e-4ae6-9e18-5e94188373d8" providerId="ADAL" clId="{1357D0E3-2952-46C0-9DF4-89D28F6CB445}" dt="2022-05-22T06:48:16.129" v="1298" actId="1076"/>
          <ac:spMkLst>
            <pc:docMk/>
            <pc:sldMk cId="3990692864" sldId="265"/>
            <ac:spMk id="19" creationId="{506EF73E-0F8A-403E-9E66-7811138B7F20}"/>
          </ac:spMkLst>
        </pc:spChg>
        <pc:spChg chg="add mod ord">
          <ac:chgData name="APINYA MUNGKALADECH" userId="7d4ebad3-f44e-4ae6-9e18-5e94188373d8" providerId="ADAL" clId="{1357D0E3-2952-46C0-9DF4-89D28F6CB445}" dt="2022-05-22T07:00:35.179" v="1418" actId="14100"/>
          <ac:spMkLst>
            <pc:docMk/>
            <pc:sldMk cId="3990692864" sldId="265"/>
            <ac:spMk id="28" creationId="{04C66452-BF68-9132-ECBC-7424C51ED49F}"/>
          </ac:spMkLst>
        </pc:spChg>
        <pc:spChg chg="add mod ord">
          <ac:chgData name="APINYA MUNGKALADECH" userId="7d4ebad3-f44e-4ae6-9e18-5e94188373d8" providerId="ADAL" clId="{1357D0E3-2952-46C0-9DF4-89D28F6CB445}" dt="2022-05-22T07:01:35.305" v="1427" actId="14100"/>
          <ac:spMkLst>
            <pc:docMk/>
            <pc:sldMk cId="3990692864" sldId="265"/>
            <ac:spMk id="29" creationId="{BAFC9DB2-5FA9-BE15-B8A6-732EF07C0BD1}"/>
          </ac:spMkLst>
        </pc:spChg>
        <pc:spChg chg="add mod ord">
          <ac:chgData name="APINYA MUNGKALADECH" userId="7d4ebad3-f44e-4ae6-9e18-5e94188373d8" providerId="ADAL" clId="{1357D0E3-2952-46C0-9DF4-89D28F6CB445}" dt="2022-05-22T07:02:27.390" v="1454" actId="1036"/>
          <ac:spMkLst>
            <pc:docMk/>
            <pc:sldMk cId="3990692864" sldId="265"/>
            <ac:spMk id="30" creationId="{14F664F4-1EC7-9E22-CE9F-9A00CA828DBE}"/>
          </ac:spMkLst>
        </pc:spChg>
        <pc:picChg chg="del">
          <ac:chgData name="APINYA MUNGKALADECH" userId="7d4ebad3-f44e-4ae6-9e18-5e94188373d8" providerId="ADAL" clId="{1357D0E3-2952-46C0-9DF4-89D28F6CB445}" dt="2022-05-22T06:44:19.105" v="1205" actId="478"/>
          <ac:picMkLst>
            <pc:docMk/>
            <pc:sldMk cId="3990692864" sldId="265"/>
            <ac:picMk id="4" creationId="{534630F9-D0E7-4FDE-BC2A-DDA4707B2FDD}"/>
          </ac:picMkLst>
        </pc:picChg>
        <pc:picChg chg="add del mod modCrop">
          <ac:chgData name="APINYA MUNGKALADECH" userId="7d4ebad3-f44e-4ae6-9e18-5e94188373d8" providerId="ADAL" clId="{1357D0E3-2952-46C0-9DF4-89D28F6CB445}" dt="2022-05-22T06:37:18.678" v="1160" actId="478"/>
          <ac:picMkLst>
            <pc:docMk/>
            <pc:sldMk cId="3990692864" sldId="265"/>
            <ac:picMk id="5" creationId="{6B81471F-0021-CBEC-4FF2-3D34BC3AEF2F}"/>
          </ac:picMkLst>
        </pc:picChg>
        <pc:picChg chg="add mod modCrop">
          <ac:chgData name="APINYA MUNGKALADECH" userId="7d4ebad3-f44e-4ae6-9e18-5e94188373d8" providerId="ADAL" clId="{1357D0E3-2952-46C0-9DF4-89D28F6CB445}" dt="2022-05-22T06:47:26.841" v="1270" actId="1038"/>
          <ac:picMkLst>
            <pc:docMk/>
            <pc:sldMk cId="3990692864" sldId="265"/>
            <ac:picMk id="7" creationId="{175CC366-8E84-2A11-F0C6-E8D88A643263}"/>
          </ac:picMkLst>
        </pc:picChg>
        <pc:picChg chg="del">
          <ac:chgData name="APINYA MUNGKALADECH" userId="7d4ebad3-f44e-4ae6-9e18-5e94188373d8" providerId="ADAL" clId="{1357D0E3-2952-46C0-9DF4-89D28F6CB445}" dt="2022-05-22T06:38:32.645" v="1168" actId="478"/>
          <ac:picMkLst>
            <pc:docMk/>
            <pc:sldMk cId="3990692864" sldId="265"/>
            <ac:picMk id="8" creationId="{0AFA37E6-3961-48D0-B03E-814A9D5C5860}"/>
          </ac:picMkLst>
        </pc:picChg>
        <pc:picChg chg="del">
          <ac:chgData name="APINYA MUNGKALADECH" userId="7d4ebad3-f44e-4ae6-9e18-5e94188373d8" providerId="ADAL" clId="{1357D0E3-2952-46C0-9DF4-89D28F6CB445}" dt="2022-05-22T06:40:33.654" v="1178" actId="478"/>
          <ac:picMkLst>
            <pc:docMk/>
            <pc:sldMk cId="3990692864" sldId="265"/>
            <ac:picMk id="10" creationId="{EFDA85F1-CE69-45EC-84A8-B9FDF19A10F0}"/>
          </ac:picMkLst>
        </pc:picChg>
        <pc:picChg chg="add mod modCrop">
          <ac:chgData name="APINYA MUNGKALADECH" userId="7d4ebad3-f44e-4ae6-9e18-5e94188373d8" providerId="ADAL" clId="{1357D0E3-2952-46C0-9DF4-89D28F6CB445}" dt="2022-05-22T06:47:40.785" v="1284" actId="1038"/>
          <ac:picMkLst>
            <pc:docMk/>
            <pc:sldMk cId="3990692864" sldId="265"/>
            <ac:picMk id="11" creationId="{3F6139E4-1EF1-DF7D-7EE2-B5D72A475E1A}"/>
          </ac:picMkLst>
        </pc:picChg>
        <pc:picChg chg="del">
          <ac:chgData name="APINYA MUNGKALADECH" userId="7d4ebad3-f44e-4ae6-9e18-5e94188373d8" providerId="ADAL" clId="{1357D0E3-2952-46C0-9DF4-89D28F6CB445}" dt="2022-05-22T06:41:54.612" v="1186" actId="478"/>
          <ac:picMkLst>
            <pc:docMk/>
            <pc:sldMk cId="3990692864" sldId="265"/>
            <ac:picMk id="15" creationId="{E19A5379-1ADD-4EC3-BF5B-FF6259E11F0E}"/>
          </ac:picMkLst>
        </pc:picChg>
        <pc:picChg chg="add mod modCrop">
          <ac:chgData name="APINYA MUNGKALADECH" userId="7d4ebad3-f44e-4ae6-9e18-5e94188373d8" providerId="ADAL" clId="{1357D0E3-2952-46C0-9DF4-89D28F6CB445}" dt="2022-05-22T06:48:00.088" v="1297" actId="1037"/>
          <ac:picMkLst>
            <pc:docMk/>
            <pc:sldMk cId="3990692864" sldId="265"/>
            <ac:picMk id="16" creationId="{A1F164E1-9FCF-1700-3ABA-8143C20762EA}"/>
          </ac:picMkLst>
        </pc:picChg>
        <pc:picChg chg="mod">
          <ac:chgData name="APINYA MUNGKALADECH" userId="7d4ebad3-f44e-4ae6-9e18-5e94188373d8" providerId="ADAL" clId="{1357D0E3-2952-46C0-9DF4-89D28F6CB445}" dt="2022-05-22T06:48:00.088" v="1297" actId="1037"/>
          <ac:picMkLst>
            <pc:docMk/>
            <pc:sldMk cId="3990692864" sldId="265"/>
            <ac:picMk id="17" creationId="{7312F9C0-49DF-47C1-A3E4-A71DE43FB312}"/>
          </ac:picMkLst>
        </pc:picChg>
        <pc:picChg chg="add del mod modCrop">
          <ac:chgData name="APINYA MUNGKALADECH" userId="7d4ebad3-f44e-4ae6-9e18-5e94188373d8" providerId="ADAL" clId="{1357D0E3-2952-46C0-9DF4-89D28F6CB445}" dt="2022-05-22T06:38:00.879" v="1165" actId="478"/>
          <ac:picMkLst>
            <pc:docMk/>
            <pc:sldMk cId="3990692864" sldId="265"/>
            <ac:picMk id="21" creationId="{D67D2438-DBA6-AFBD-3956-1497851CF1C2}"/>
          </ac:picMkLst>
        </pc:picChg>
        <pc:picChg chg="add del mod modCrop">
          <ac:chgData name="APINYA MUNGKALADECH" userId="7d4ebad3-f44e-4ae6-9e18-5e94188373d8" providerId="ADAL" clId="{1357D0E3-2952-46C0-9DF4-89D28F6CB445}" dt="2022-05-22T06:41:59.574" v="1188" actId="478"/>
          <ac:picMkLst>
            <pc:docMk/>
            <pc:sldMk cId="3990692864" sldId="265"/>
            <ac:picMk id="23" creationId="{535E87B2-1CC4-60B0-4428-C6859FF4DF31}"/>
          </ac:picMkLst>
        </pc:picChg>
        <pc:picChg chg="add mod modCrop">
          <ac:chgData name="APINYA MUNGKALADECH" userId="7d4ebad3-f44e-4ae6-9e18-5e94188373d8" providerId="ADAL" clId="{1357D0E3-2952-46C0-9DF4-89D28F6CB445}" dt="2022-05-22T06:47:40.785" v="1284" actId="1038"/>
          <ac:picMkLst>
            <pc:docMk/>
            <pc:sldMk cId="3990692864" sldId="265"/>
            <ac:picMk id="25" creationId="{A10A77F3-717A-426F-AE95-F06CFF14A62C}"/>
          </ac:picMkLst>
        </pc:picChg>
        <pc:picChg chg="add mod modCrop">
          <ac:chgData name="APINYA MUNGKALADECH" userId="7d4ebad3-f44e-4ae6-9e18-5e94188373d8" providerId="ADAL" clId="{1357D0E3-2952-46C0-9DF4-89D28F6CB445}" dt="2022-05-22T06:47:45.278" v="1290" actId="1038"/>
          <ac:picMkLst>
            <pc:docMk/>
            <pc:sldMk cId="3990692864" sldId="265"/>
            <ac:picMk id="27" creationId="{C372A329-69F0-E986-42BC-84770F18CD8B}"/>
          </ac:picMkLst>
        </pc:picChg>
      </pc:sldChg>
      <pc:sldChg chg="addSp delSp modSp add mod setBg">
        <pc:chgData name="APINYA MUNGKALADECH" userId="7d4ebad3-f44e-4ae6-9e18-5e94188373d8" providerId="ADAL" clId="{1357D0E3-2952-46C0-9DF4-89D28F6CB445}" dt="2022-05-22T07:10:56.207" v="1702" actId="113"/>
        <pc:sldMkLst>
          <pc:docMk/>
          <pc:sldMk cId="1266924859" sldId="266"/>
        </pc:sldMkLst>
        <pc:spChg chg="mod">
          <ac:chgData name="APINYA MUNGKALADECH" userId="7d4ebad3-f44e-4ae6-9e18-5e94188373d8" providerId="ADAL" clId="{1357D0E3-2952-46C0-9DF4-89D28F6CB445}" dt="2022-05-22T06:58:14.359" v="1398" actId="1036"/>
          <ac:spMkLst>
            <pc:docMk/>
            <pc:sldMk cId="1266924859" sldId="266"/>
            <ac:spMk id="2" creationId="{428E8106-E4D3-4019-9D29-D3F9EC24DFC8}"/>
          </ac:spMkLst>
        </pc:spChg>
        <pc:spChg chg="add mod">
          <ac:chgData name="APINYA MUNGKALADECH" userId="7d4ebad3-f44e-4ae6-9e18-5e94188373d8" providerId="ADAL" clId="{1357D0E3-2952-46C0-9DF4-89D28F6CB445}" dt="2022-05-22T07:08:57.097" v="1685" actId="1035"/>
          <ac:spMkLst>
            <pc:docMk/>
            <pc:sldMk cId="1266924859" sldId="266"/>
            <ac:spMk id="4" creationId="{ECD7CD1F-4F66-5062-BB92-E43BD2A9DFDF}"/>
          </ac:spMkLst>
        </pc:spChg>
        <pc:spChg chg="add mod">
          <ac:chgData name="APINYA MUNGKALADECH" userId="7d4ebad3-f44e-4ae6-9e18-5e94188373d8" providerId="ADAL" clId="{1357D0E3-2952-46C0-9DF4-89D28F6CB445}" dt="2022-05-22T06:58:46.535" v="1405" actId="207"/>
          <ac:spMkLst>
            <pc:docMk/>
            <pc:sldMk cId="1266924859" sldId="266"/>
            <ac:spMk id="9" creationId="{550E6597-7D94-A413-5FEA-3A7F9B212039}"/>
          </ac:spMkLst>
        </pc:spChg>
        <pc:spChg chg="mod">
          <ac:chgData name="APINYA MUNGKALADECH" userId="7d4ebad3-f44e-4ae6-9e18-5e94188373d8" providerId="ADAL" clId="{1357D0E3-2952-46C0-9DF4-89D28F6CB445}" dt="2022-05-22T06:58:14.359" v="1398" actId="1036"/>
          <ac:spMkLst>
            <pc:docMk/>
            <pc:sldMk cId="1266924859" sldId="266"/>
            <ac:spMk id="13" creationId="{958EBD4C-E716-4A01-958F-9B11AEF302DC}"/>
          </ac:spMkLst>
        </pc:spChg>
        <pc:spChg chg="mod">
          <ac:chgData name="APINYA MUNGKALADECH" userId="7d4ebad3-f44e-4ae6-9e18-5e94188373d8" providerId="ADAL" clId="{1357D0E3-2952-46C0-9DF4-89D28F6CB445}" dt="2022-05-22T07:10:56.207" v="1702" actId="113"/>
          <ac:spMkLst>
            <pc:docMk/>
            <pc:sldMk cId="1266924859" sldId="266"/>
            <ac:spMk id="14" creationId="{B180E4FA-EC29-4F0B-A8C4-639C49392124}"/>
          </ac:spMkLst>
        </pc:spChg>
        <pc:spChg chg="add del mod">
          <ac:chgData name="APINYA MUNGKALADECH" userId="7d4ebad3-f44e-4ae6-9e18-5e94188373d8" providerId="ADAL" clId="{1357D0E3-2952-46C0-9DF4-89D28F6CB445}" dt="2022-05-22T06:58:25.236" v="1401" actId="478"/>
          <ac:spMkLst>
            <pc:docMk/>
            <pc:sldMk cId="1266924859" sldId="266"/>
            <ac:spMk id="17" creationId="{12EC9874-7D01-CB2B-CA64-967341D4BF64}"/>
          </ac:spMkLst>
        </pc:spChg>
        <pc:spChg chg="add mod">
          <ac:chgData name="APINYA MUNGKALADECH" userId="7d4ebad3-f44e-4ae6-9e18-5e94188373d8" providerId="ADAL" clId="{1357D0E3-2952-46C0-9DF4-89D28F6CB445}" dt="2022-05-22T07:10:15.510" v="1701" actId="114"/>
          <ac:spMkLst>
            <pc:docMk/>
            <pc:sldMk cId="1266924859" sldId="266"/>
            <ac:spMk id="18" creationId="{FFBE1B77-CAB9-11F0-7452-8D44632BB055}"/>
          </ac:spMkLst>
        </pc:spChg>
        <pc:grpChg chg="add mod">
          <ac:chgData name="APINYA MUNGKALADECH" userId="7d4ebad3-f44e-4ae6-9e18-5e94188373d8" providerId="ADAL" clId="{1357D0E3-2952-46C0-9DF4-89D28F6CB445}" dt="2022-05-22T07:08:57.097" v="1685" actId="1035"/>
          <ac:grpSpMkLst>
            <pc:docMk/>
            <pc:sldMk cId="1266924859" sldId="266"/>
            <ac:grpSpMk id="15" creationId="{F50C8CDC-F8BE-89A9-5A93-11DBD0AFED70}"/>
          </ac:grpSpMkLst>
        </pc:grpChg>
        <pc:picChg chg="del">
          <ac:chgData name="APINYA MUNGKALADECH" userId="7d4ebad3-f44e-4ae6-9e18-5e94188373d8" providerId="ADAL" clId="{1357D0E3-2952-46C0-9DF4-89D28F6CB445}" dt="2022-05-22T06:50:10.723" v="1301" actId="478"/>
          <ac:picMkLst>
            <pc:docMk/>
            <pc:sldMk cId="1266924859" sldId="266"/>
            <ac:picMk id="5" creationId="{CC28101B-AD4F-4F40-BDB9-6CB51EFA9BCA}"/>
          </ac:picMkLst>
        </pc:picChg>
        <pc:picChg chg="del mod">
          <ac:chgData name="APINYA MUNGKALADECH" userId="7d4ebad3-f44e-4ae6-9e18-5e94188373d8" providerId="ADAL" clId="{1357D0E3-2952-46C0-9DF4-89D28F6CB445}" dt="2022-05-22T06:52:20.218" v="1344" actId="478"/>
          <ac:picMkLst>
            <pc:docMk/>
            <pc:sldMk cId="1266924859" sldId="266"/>
            <ac:picMk id="7" creationId="{903B7650-4214-4D24-9B72-D54C466DFC74}"/>
          </ac:picMkLst>
        </pc:picChg>
        <pc:picChg chg="del mod">
          <ac:chgData name="APINYA MUNGKALADECH" userId="7d4ebad3-f44e-4ae6-9e18-5e94188373d8" providerId="ADAL" clId="{1357D0E3-2952-46C0-9DF4-89D28F6CB445}" dt="2022-05-22T06:52:20.810" v="1345" actId="478"/>
          <ac:picMkLst>
            <pc:docMk/>
            <pc:sldMk cId="1266924859" sldId="266"/>
            <ac:picMk id="12" creationId="{C037A054-04AD-4C32-B141-14DCD681C511}"/>
          </ac:picMkLst>
        </pc:picChg>
        <pc:picChg chg="add mod">
          <ac:chgData name="APINYA MUNGKALADECH" userId="7d4ebad3-f44e-4ae6-9e18-5e94188373d8" providerId="ADAL" clId="{1357D0E3-2952-46C0-9DF4-89D28F6CB445}" dt="2022-05-22T07:08:57.097" v="1685" actId="1035"/>
          <ac:picMkLst>
            <pc:docMk/>
            <pc:sldMk cId="1266924859" sldId="266"/>
            <ac:picMk id="1026" creationId="{A635BBC9-F39A-44A8-2BC4-05687CB0A91B}"/>
          </ac:picMkLst>
        </pc:picChg>
        <pc:picChg chg="add mod">
          <ac:chgData name="APINYA MUNGKALADECH" userId="7d4ebad3-f44e-4ae6-9e18-5e94188373d8" providerId="ADAL" clId="{1357D0E3-2952-46C0-9DF4-89D28F6CB445}" dt="2022-05-22T07:09:40.147" v="1698" actId="1035"/>
          <ac:picMkLst>
            <pc:docMk/>
            <pc:sldMk cId="1266924859" sldId="266"/>
            <ac:picMk id="1028" creationId="{9EB09F3A-65BC-9B2B-F1FC-A6EA413E47AC}"/>
          </ac:picMkLst>
        </pc:picChg>
        <pc:cxnChg chg="add mod">
          <ac:chgData name="APINYA MUNGKALADECH" userId="7d4ebad3-f44e-4ae6-9e18-5e94188373d8" providerId="ADAL" clId="{1357D0E3-2952-46C0-9DF4-89D28F6CB445}" dt="2022-05-22T07:08:57.097" v="1685" actId="1035"/>
          <ac:cxnSpMkLst>
            <pc:docMk/>
            <pc:sldMk cId="1266924859" sldId="266"/>
            <ac:cxnSpMk id="8" creationId="{6D25F829-6B7A-E592-0411-8DFC75F3242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D88B2C3-05E7-3E84-20D8-734D38DDF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15858BF-45FD-4FD6-E0E3-4BB2E6BEF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6D697EC-39C7-17C3-7E56-E117D0D86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9530F16-4F3F-2A39-4483-A3390AF5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9EFBA57-9624-3855-4EF0-B0EABE11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399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81E963F-859A-6D89-3C7C-6E6243E7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11BE3CE-AD2B-7B2C-687E-FFD73C656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E594326-01C1-D373-9CBA-0FADBE2E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C27835E-1970-6A7A-7A1A-373CD589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BEE22E5-8619-BB08-9845-9EB56D9F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765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E57BF6ED-7284-467E-1C06-2AB03EB1B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B4FD49A9-1E88-FA88-CFFC-C6E31DBDB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EF63861-20AA-BB10-20E6-97A7269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A988521-34F7-D15A-545A-1ADBBF1FD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2D9F8FF-4CE5-8FB2-54CC-D356CAC02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154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2DE57B2-8269-2988-5A24-2C0FEAF4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F769E95-FEF9-F815-20C9-18E1A80F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1A6C26C-0997-FC5C-DDC8-8B67FA4BB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5682F90-1A1D-6162-096F-ECC95FA7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EECCFE4-B927-B42B-1B97-9B359453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320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92185E-93B3-12A7-461F-3D969B91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0E918588-B4F6-0782-4178-A3CC0EF71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9F84BEB-7EEF-3BFE-7C82-777DB4871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C1E7184-1513-288F-1067-C22DFDA6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DA8C495-467B-9599-E846-14B219CF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876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5248B8B-4087-B49B-7391-D43AE031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F57F316-7DBF-411C-ADDF-BEBD501D1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FB768565-F474-91E3-1D1B-002064AC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7C939B8D-CF4C-8F6B-BF87-395C1D1B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C52A7382-76DE-59E9-81D0-FFB37139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01E7DB5-36DF-2A62-37FE-F21C9DCB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962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DBA6271-F88C-A305-D485-5CF33005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B50B418-A05C-F837-51C9-A04BAD52C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5070604-D02B-22B0-AC92-C2D82B449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1A4F931A-A8F2-B621-B18E-C5B6CBD9D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56474405-FE6F-7CDC-3C3E-54B301972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7645B2D-59D0-D2E3-7105-8AD90E91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2DF8FA22-673D-6886-1B2B-750E00B8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E74E1979-219B-4730-3F5D-2E8A35F0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46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278D479-4C1E-A389-B444-4F51D363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1C44493-C7F6-A4DF-79AD-12D6310F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7F33571E-64AC-9A03-C956-46D6A900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E415897D-DEF3-37E9-DD6A-A71330F9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8164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8DE68DF9-E43B-3857-9553-DB678FB2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157855E5-5763-F5BB-D266-68A85EFF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E6D2181-7A04-C377-E698-A1E14AA3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71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5872BF2-B627-5909-3668-C8A2A40A4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7551E0E-B9BA-D3F7-98EF-848EA27A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F1595ACD-65CF-F0EA-5FA3-74866EBB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DADCD12-5EE6-2179-9CB5-9833E93E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889B62B-B19F-1E9C-10E2-BB946FFB2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41F5E2B-F05F-122A-85A9-8359971E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960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F551A04-DE36-2E30-7319-10AD839D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10CFD128-6152-A4B3-47F5-8D30BEBFD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941CEC9-C694-B255-7BDB-CCCFD9F6C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A44669D-65B1-51A3-7F48-143EB655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743DD4C-DB01-48E9-DEEA-354187B7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F9E27D9-45CE-B362-C5C6-E3913A64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776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C87F0A7A-CD11-0A83-D8C2-742CA3BE2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6FE4C93-5B0F-C385-FFB5-38DF942D2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C3C7C49-686C-9464-9257-7F84C1BB0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A4EA5-A597-4372-B822-25B2844E1E6B}" type="datetimeFigureOut">
              <a:rPr lang="th-TH" smtClean="0"/>
              <a:t>22/05/65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ECA03D1-0C45-44A1-BF5F-6F6BD1BF0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C9A5DD7-FE56-A612-F5E5-A8360379C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ED53E-7903-4CEC-A9D2-0102D87DB01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25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2C19C816-68FD-3C48-1830-F689EB23D8D0}"/>
              </a:ext>
            </a:extLst>
          </p:cNvPr>
          <p:cNvSpPr/>
          <p:nvPr/>
        </p:nvSpPr>
        <p:spPr>
          <a:xfrm>
            <a:off x="-19878" y="0"/>
            <a:ext cx="12211878" cy="31816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AC043780-3BE2-F7B5-B2EE-24222FF0B114}"/>
              </a:ext>
            </a:extLst>
          </p:cNvPr>
          <p:cNvSpPr/>
          <p:nvPr/>
        </p:nvSpPr>
        <p:spPr>
          <a:xfrm>
            <a:off x="3171407" y="5035841"/>
            <a:ext cx="5595730" cy="62933"/>
          </a:xfrm>
          <a:prstGeom prst="rect">
            <a:avLst/>
          </a:prstGeom>
          <a:solidFill>
            <a:srgbClr val="FCD9D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D048FEBE-2469-9BE0-5EE0-47307F1C3698}"/>
              </a:ext>
            </a:extLst>
          </p:cNvPr>
          <p:cNvSpPr/>
          <p:nvPr/>
        </p:nvSpPr>
        <p:spPr>
          <a:xfrm>
            <a:off x="-39757" y="439520"/>
            <a:ext cx="12231757" cy="27421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B191EEF-8FE4-37A7-7B1C-355F7E4A5F01}"/>
              </a:ext>
            </a:extLst>
          </p:cNvPr>
          <p:cNvSpPr/>
          <p:nvPr/>
        </p:nvSpPr>
        <p:spPr>
          <a:xfrm rot="21398070">
            <a:off x="-212522" y="-141265"/>
            <a:ext cx="12560836" cy="318994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9ABC5F59-1DE0-AE87-B805-BEC8AA655616}"/>
              </a:ext>
            </a:extLst>
          </p:cNvPr>
          <p:cNvSpPr txBox="1">
            <a:spLocks/>
          </p:cNvSpPr>
          <p:nvPr/>
        </p:nvSpPr>
        <p:spPr>
          <a:xfrm>
            <a:off x="1869338" y="883612"/>
            <a:ext cx="8473201" cy="1769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7200" b="1" dirty="0">
                <a:solidFill>
                  <a:schemeClr val="bg1"/>
                </a:solidFill>
                <a:effectLst>
                  <a:glow rad="63500">
                    <a:schemeClr val="bg1"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โครงงาน</a:t>
            </a:r>
            <a:br>
              <a:rPr lang="th-TH" sz="7200" b="1" dirty="0">
                <a:solidFill>
                  <a:schemeClr val="bg1"/>
                </a:solidFill>
                <a:effectLst>
                  <a:glow rad="63500">
                    <a:schemeClr val="bg1"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7200" b="1" dirty="0">
                <a:solidFill>
                  <a:schemeClr val="bg1"/>
                </a:solidFill>
                <a:effectLst>
                  <a:glow rad="63500">
                    <a:schemeClr val="bg1"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เครื่องวัดชีพจรแจ้งเหตุฉุกเฉิน</a:t>
            </a:r>
          </a:p>
        </p:txBody>
      </p:sp>
      <p:pic>
        <p:nvPicPr>
          <p:cNvPr id="16" name="Picture 2" descr="Cartoon Speaker png images | PNGWing">
            <a:extLst>
              <a:ext uri="{FF2B5EF4-FFF2-40B4-BE49-F238E27FC236}">
                <a16:creationId xmlns:a16="http://schemas.microsoft.com/office/drawing/2014/main" id="{8C6A8481-48BF-5711-92A7-100B81A9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59" b="98297" l="3056" r="91389">
                        <a14:foregroundMark x1="8333" y1="67397" x2="8333" y2="67397"/>
                        <a14:foregroundMark x1="3611" y1="67397" x2="3611" y2="67397"/>
                        <a14:foregroundMark x1="50556" y1="91484" x2="50556" y2="91484"/>
                        <a14:foregroundMark x1="51667" y1="98297" x2="51667" y2="98297"/>
                        <a14:foregroundMark x1="91389" y1="51582" x2="91389" y2="51582"/>
                        <a14:foregroundMark x1="42222" y1="8759" x2="42222" y2="8759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6856">
            <a:off x="8465414" y="3538688"/>
            <a:ext cx="2247256" cy="2565616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กราฟิก 5" descr="อวัยวะหัวใจ ด้วยสีเติมแบบทึบ">
            <a:extLst>
              <a:ext uri="{FF2B5EF4-FFF2-40B4-BE49-F238E27FC236}">
                <a16:creationId xmlns:a16="http://schemas.microsoft.com/office/drawing/2014/main" id="{DB97AB9C-7C8B-9B63-6618-89C2CF637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9015" y="3814414"/>
            <a:ext cx="2331171" cy="2331171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กราฟิก 7" descr="การเต้นของหัวใจ ด้วยสีเติมแบบทึบ">
            <a:extLst>
              <a:ext uri="{FF2B5EF4-FFF2-40B4-BE49-F238E27FC236}">
                <a16:creationId xmlns:a16="http://schemas.microsoft.com/office/drawing/2014/main" id="{F9FAE82E-8A58-9B5E-730B-1DE75691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5985" y="4623092"/>
            <a:ext cx="914400" cy="9144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89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2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937115DB-0997-9545-C151-074E79037168}"/>
              </a:ext>
            </a:extLst>
          </p:cNvPr>
          <p:cNvSpPr/>
          <p:nvPr/>
        </p:nvSpPr>
        <p:spPr>
          <a:xfrm>
            <a:off x="452176" y="2150347"/>
            <a:ext cx="11093380" cy="4541855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58EDA978-B1C4-45A5-995C-1E12309FB8C0}"/>
              </a:ext>
            </a:extLst>
          </p:cNvPr>
          <p:cNvSpPr/>
          <p:nvPr/>
        </p:nvSpPr>
        <p:spPr>
          <a:xfrm>
            <a:off x="1763593" y="863226"/>
            <a:ext cx="9107263" cy="55054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F586DC5E-FAA3-9147-EF16-970C6A1C18AA}"/>
              </a:ext>
            </a:extLst>
          </p:cNvPr>
          <p:cNvSpPr/>
          <p:nvPr/>
        </p:nvSpPr>
        <p:spPr>
          <a:xfrm>
            <a:off x="2083142" y="288039"/>
            <a:ext cx="9107263" cy="5888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1F1C954-B021-067A-7060-F07ABA0E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927" y="288039"/>
            <a:ext cx="10515600" cy="1325563"/>
          </a:xfrm>
        </p:spPr>
        <p:txBody>
          <a:bodyPr/>
          <a:lstStyle/>
          <a:p>
            <a:r>
              <a:rPr lang="th-TH" dirty="0"/>
              <a:t>อ้างอิง</a:t>
            </a:r>
          </a:p>
        </p:txBody>
      </p:sp>
    </p:spTree>
    <p:extLst>
      <p:ext uri="{BB962C8B-B14F-4D97-AF65-F5344CB8AC3E}">
        <p14:creationId xmlns:p14="http://schemas.microsoft.com/office/powerpoint/2010/main" val="134216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0B980344-A02C-83AE-924B-D0D39AC6DCC3}"/>
              </a:ext>
            </a:extLst>
          </p:cNvPr>
          <p:cNvSpPr/>
          <p:nvPr/>
        </p:nvSpPr>
        <p:spPr>
          <a:xfrm>
            <a:off x="1719349" y="852472"/>
            <a:ext cx="9107263" cy="55054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51073AA-6564-6197-A517-340901338B2A}"/>
              </a:ext>
            </a:extLst>
          </p:cNvPr>
          <p:cNvSpPr/>
          <p:nvPr/>
        </p:nvSpPr>
        <p:spPr>
          <a:xfrm rot="222587">
            <a:off x="1257332" y="727417"/>
            <a:ext cx="9107263" cy="5505466"/>
          </a:xfrm>
          <a:prstGeom prst="rect">
            <a:avLst/>
          </a:prstGeom>
          <a:solidFill>
            <a:srgbClr val="FFCB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0040186-6208-37B4-7780-EF430A50E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349" y="974412"/>
            <a:ext cx="2257733" cy="1073463"/>
          </a:xfrm>
        </p:spPr>
        <p:txBody>
          <a:bodyPr>
            <a:normAutofit/>
          </a:bodyPr>
          <a:lstStyle/>
          <a:p>
            <a:r>
              <a:rPr lang="th-TH" sz="4800" b="1" dirty="0">
                <a:effectLst>
                  <a:glow rad="101600">
                    <a:srgbClr val="FFF4D1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สมาชิกกลุ่ม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234BC65-70A2-776A-EE30-6C96E2211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349" y="2558394"/>
            <a:ext cx="5124758" cy="2587633"/>
          </a:xfrm>
        </p:spPr>
        <p:txBody>
          <a:bodyPr>
            <a:norm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64010927  นาย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สุภ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ณัฐ กุลคำธร</a:t>
            </a:r>
          </a:p>
          <a:p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64010971  นางสาวอภิญญา มังคละเดช</a:t>
            </a:r>
          </a:p>
          <a:p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64011065  นางสาวจารุมาศ อุดมสันติธรรม</a:t>
            </a:r>
          </a:p>
        </p:txBody>
      </p:sp>
    </p:spTree>
    <p:extLst>
      <p:ext uri="{BB962C8B-B14F-4D97-AF65-F5344CB8AC3E}">
        <p14:creationId xmlns:p14="http://schemas.microsoft.com/office/powerpoint/2010/main" val="13367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FB67CF76-71CF-2417-3B0C-CD29D5C692C5}"/>
              </a:ext>
            </a:extLst>
          </p:cNvPr>
          <p:cNvSpPr/>
          <p:nvPr/>
        </p:nvSpPr>
        <p:spPr>
          <a:xfrm>
            <a:off x="957349" y="703248"/>
            <a:ext cx="10291676" cy="569755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DCB9004B-7671-C384-7CCD-12B6D718CAFB}"/>
              </a:ext>
            </a:extLst>
          </p:cNvPr>
          <p:cNvSpPr/>
          <p:nvPr/>
        </p:nvSpPr>
        <p:spPr>
          <a:xfrm rot="20657482">
            <a:off x="549836" y="734373"/>
            <a:ext cx="2733368" cy="70792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A8F862B-EE20-129B-97D2-6F540258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46060">
            <a:off x="779065" y="733213"/>
            <a:ext cx="2495550" cy="738188"/>
          </a:xfrm>
        </p:spPr>
        <p:txBody>
          <a:bodyPr>
            <a:normAutofit fontScale="90000"/>
          </a:bodyPr>
          <a:lstStyle/>
          <a:p>
            <a:r>
              <a:rPr lang="th-TH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หลักการทำงาน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E4CA9727-BC05-A037-8AB9-849EC58E243D}"/>
              </a:ext>
            </a:extLst>
          </p:cNvPr>
          <p:cNvSpPr txBox="1"/>
          <p:nvPr/>
        </p:nvSpPr>
        <p:spPr>
          <a:xfrm>
            <a:off x="1358695" y="1494805"/>
            <a:ext cx="94746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</a:t>
            </a:r>
            <a:r>
              <a:rPr lang="th-TH" b="0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วัดอัตราการเต้นของหัวใจโดยการวัดความอิ่มตัวของออกซิเจนในหลอดเลือดแดงที่อาศัยการดูดซับคลื่นแสง</a:t>
            </a:r>
            <a:r>
              <a:rPr lang="th-TH" b="0" i="1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ในช่วงความยาวคลื่น 850 -1,000 นาโนเมตร (คลื่นอิน</a:t>
            </a:r>
            <a:r>
              <a:rPr lang="th-TH" b="0" i="1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ฟาเ</a:t>
            </a:r>
            <a:r>
              <a:rPr lang="th-TH" b="0" i="1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รด) </a:t>
            </a:r>
            <a:r>
              <a:rPr lang="th-TH" b="0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เมื่อหัวใจเกิดการบีบและคลายตัว สัญญาณชีพจรที่เกิดขึ้นตรวจจับสัญญาณโดยการนำหลอด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‘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อิน</a:t>
            </a:r>
            <a:r>
              <a:rPr lang="th-TH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ฟาเ</a:t>
            </a:r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รด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’</a:t>
            </a:r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0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ที่เป็นตัวส่งส่องไปยังเลือดที่แสงสามารถทะลุผ่าน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ได้และตัวรับจะนำ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‘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โฟโต้ดีเทก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อร์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’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มาใช้</a:t>
            </a:r>
          </a:p>
          <a:p>
            <a:pPr algn="just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จากนั้นส่งข้อมูลมาประมวณผลผ่าน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‘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nano’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เมื่อสัญญาณชีพจรมีค่ามากหรือน้อยกว่า</a:t>
            </a:r>
            <a:endParaRPr lang="th-TH" dirty="0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D683DA0D-6310-FA4F-9139-9C4559EEFD0B}"/>
              </a:ext>
            </a:extLst>
          </p:cNvPr>
          <p:cNvSpPr txBox="1"/>
          <p:nvPr/>
        </p:nvSpPr>
        <p:spPr>
          <a:xfrm>
            <a:off x="1358695" y="3621841"/>
            <a:ext cx="30826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ค่าอัตราการเต้นหัวใจของคนปกติ ( ในช่วงอายุที่กำหนด ) 15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%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เป็นเวลา 10 วินาที จะทำการ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‘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ส่งเสียงแจ้งเตือน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’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เพื่อขอความช่วยเหลือ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6C717A01-DEDD-E68F-9568-B6509E09C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82" r="11144" b="20544"/>
          <a:stretch/>
        </p:blipFill>
        <p:spPr>
          <a:xfrm>
            <a:off x="4609322" y="3909526"/>
            <a:ext cx="6871366" cy="25845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4118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D1FF07A-020E-4BBF-B355-10F600201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81" y="174767"/>
            <a:ext cx="3975735" cy="1090295"/>
          </a:xfrm>
        </p:spPr>
        <p:txBody>
          <a:bodyPr>
            <a:noAutofit/>
          </a:bodyPr>
          <a:lstStyle/>
          <a:p>
            <a:r>
              <a:rPr lang="th-TH" sz="3800" b="1" dirty="0">
                <a:effectLst>
                  <a:glow rad="101600">
                    <a:srgbClr val="FF8C2D">
                      <a:alpha val="40000"/>
                    </a:srgb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วงจรและการวิเคราะห์วงจร</a:t>
            </a:r>
          </a:p>
        </p:txBody>
      </p:sp>
      <p:sp>
        <p:nvSpPr>
          <p:cNvPr id="11" name="ลูกศร: รูปห้าเหลี่ยม 10">
            <a:extLst>
              <a:ext uri="{FF2B5EF4-FFF2-40B4-BE49-F238E27FC236}">
                <a16:creationId xmlns:a16="http://schemas.microsoft.com/office/drawing/2014/main" id="{A0F313DC-FC42-4CBD-9839-3FAF58C04874}"/>
              </a:ext>
            </a:extLst>
          </p:cNvPr>
          <p:cNvSpPr/>
          <p:nvPr/>
        </p:nvSpPr>
        <p:spPr>
          <a:xfrm>
            <a:off x="0" y="1731942"/>
            <a:ext cx="3901440" cy="95410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01E73A5-8328-433D-88A9-E9E9BD59B5E4}"/>
              </a:ext>
            </a:extLst>
          </p:cNvPr>
          <p:cNvSpPr txBox="1"/>
          <p:nvPr/>
        </p:nvSpPr>
        <p:spPr>
          <a:xfrm>
            <a:off x="511625" y="1731942"/>
            <a:ext cx="3007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วงจรขยายและ</a:t>
            </a:r>
            <a:r>
              <a:rPr lang="th-TH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อินฟราเรด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ต่อเข้าที่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Nano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ลูกศร: รูปห้าเหลี่ยม 11">
            <a:extLst>
              <a:ext uri="{FF2B5EF4-FFF2-40B4-BE49-F238E27FC236}">
                <a16:creationId xmlns:a16="http://schemas.microsoft.com/office/drawing/2014/main" id="{04B71BF8-2ABE-4F65-BB1B-3D4F9BD5EF35}"/>
              </a:ext>
            </a:extLst>
          </p:cNvPr>
          <p:cNvSpPr/>
          <p:nvPr/>
        </p:nvSpPr>
        <p:spPr>
          <a:xfrm flipH="1">
            <a:off x="3771900" y="5654040"/>
            <a:ext cx="8420100" cy="885187"/>
          </a:xfrm>
          <a:prstGeom prst="homePlat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703CC28-3DB7-4C7E-AF13-36F882F76210}"/>
              </a:ext>
            </a:extLst>
          </p:cNvPr>
          <p:cNvSpPr txBox="1"/>
          <p:nvPr/>
        </p:nvSpPr>
        <p:spPr>
          <a:xfrm>
            <a:off x="4862644" y="5835023"/>
            <a:ext cx="5729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วงจรที่ต่อ </a:t>
            </a:r>
            <a:r>
              <a:rPr lang="en-US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และต่อเข้าที่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Nano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44ADD47-A55B-4898-4058-9CC03235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" t="14861" r="17500" b="10278"/>
          <a:stretch/>
        </p:blipFill>
        <p:spPr>
          <a:xfrm>
            <a:off x="4066912" y="960770"/>
            <a:ext cx="7721228" cy="415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E9BBD8F-7565-7C1A-1B4A-AC06859F6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0" t="16943" r="63304" b="33056"/>
          <a:stretch/>
        </p:blipFill>
        <p:spPr>
          <a:xfrm>
            <a:off x="378286" y="3619808"/>
            <a:ext cx="3119835" cy="2919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40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829B310-DC54-CF6F-CE01-AE50A37A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วิธีการวิเคราะห์วงจร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8C1465D-D28A-9852-0142-3FDE2D265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011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14F664F4-1EC7-9E22-CE9F-9A00CA828DBE}"/>
              </a:ext>
            </a:extLst>
          </p:cNvPr>
          <p:cNvSpPr/>
          <p:nvPr/>
        </p:nvSpPr>
        <p:spPr>
          <a:xfrm>
            <a:off x="257176" y="4719541"/>
            <a:ext cx="2121850" cy="10240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BAFC9DB2-5FA9-BE15-B8A6-732EF07C0BD1}"/>
              </a:ext>
            </a:extLst>
          </p:cNvPr>
          <p:cNvSpPr/>
          <p:nvPr/>
        </p:nvSpPr>
        <p:spPr>
          <a:xfrm>
            <a:off x="8259489" y="5924550"/>
            <a:ext cx="1798911" cy="65023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4C66452-BF68-9132-ECBC-7424C51ED49F}"/>
              </a:ext>
            </a:extLst>
          </p:cNvPr>
          <p:cNvSpPr/>
          <p:nvPr/>
        </p:nvSpPr>
        <p:spPr>
          <a:xfrm>
            <a:off x="6638925" y="2218204"/>
            <a:ext cx="5133975" cy="9647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แผนผังลำดับงาน: ตัวเชื่อมไปหน้าอื่น 12">
            <a:extLst>
              <a:ext uri="{FF2B5EF4-FFF2-40B4-BE49-F238E27FC236}">
                <a16:creationId xmlns:a16="http://schemas.microsoft.com/office/drawing/2014/main" id="{958EBD4C-E716-4A01-958F-9B11AEF302DC}"/>
              </a:ext>
            </a:extLst>
          </p:cNvPr>
          <p:cNvSpPr/>
          <p:nvPr/>
        </p:nvSpPr>
        <p:spPr>
          <a:xfrm rot="16200000">
            <a:off x="1667150" y="-1396585"/>
            <a:ext cx="1085306" cy="4419602"/>
          </a:xfrm>
          <a:prstGeom prst="flowChartOffpageConnector">
            <a:avLst/>
          </a:prstGeom>
          <a:solidFill>
            <a:srgbClr val="4A7B0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28E8106-E4D3-4019-9D29-D3F9EC24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53" y="363044"/>
            <a:ext cx="5534608" cy="945315"/>
          </a:xfrm>
        </p:spPr>
        <p:txBody>
          <a:bodyPr/>
          <a:lstStyle/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การเชื่อมต่อโครงงาน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B180E4FA-EC29-4F0B-A8C4-639C49392124}"/>
              </a:ext>
            </a:extLst>
          </p:cNvPr>
          <p:cNvSpPr txBox="1"/>
          <p:nvPr/>
        </p:nvSpPr>
        <p:spPr>
          <a:xfrm>
            <a:off x="6708866" y="2351908"/>
            <a:ext cx="4851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th-TH" sz="2400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ท่อสำหรับสวมนิ้ว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ติด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LED infrared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ไว้ตรงข้ามกับ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LED receiver</a:t>
            </a:r>
            <a:endParaRPr lang="th-TH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7312F9C0-49DF-47C1-A3E4-A71DE43F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00" b="26445"/>
          <a:stretch/>
        </p:blipFill>
        <p:spPr>
          <a:xfrm>
            <a:off x="3793037" y="1796851"/>
            <a:ext cx="2184024" cy="1846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0E394867-6C58-416E-AEA8-EF7AC8AC477A}"/>
              </a:ext>
            </a:extLst>
          </p:cNvPr>
          <p:cNvSpPr txBox="1"/>
          <p:nvPr/>
        </p:nvSpPr>
        <p:spPr>
          <a:xfrm>
            <a:off x="501508" y="4831194"/>
            <a:ext cx="1599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2400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Buzzer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400" b="1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Nano</a:t>
            </a:r>
            <a:endParaRPr lang="th-TH" sz="2400" b="1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506EF73E-0F8A-403E-9E66-7811138B7F20}"/>
              </a:ext>
            </a:extLst>
          </p:cNvPr>
          <p:cNvSpPr txBox="1"/>
          <p:nvPr/>
        </p:nvSpPr>
        <p:spPr>
          <a:xfrm>
            <a:off x="8259489" y="6113118"/>
            <a:ext cx="1599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วงจรทั้งหมด</a:t>
            </a:r>
          </a:p>
        </p:txBody>
      </p:sp>
      <p:pic>
        <p:nvPicPr>
          <p:cNvPr id="7" name="รูปภาพ 6" descr="รูปภาพประกอบด้วย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75CC366-8E84-2A11-F0C6-E8D88A643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3" t="15795" r="28605" b="12515"/>
          <a:stretch/>
        </p:blipFill>
        <p:spPr>
          <a:xfrm>
            <a:off x="579293" y="1796851"/>
            <a:ext cx="2880425" cy="1846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3F6139E4-1EF1-DF7D-7EE2-B5D72A475E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26" r="19160" b="23241"/>
          <a:stretch/>
        </p:blipFill>
        <p:spPr>
          <a:xfrm>
            <a:off x="6759756" y="505622"/>
            <a:ext cx="2403294" cy="1712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รูปภาพ 15" descr="รูปภาพประกอบด้วย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1F164E1-9FCF-1700-3ABA-8143C20762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3" t="17047"/>
          <a:stretch/>
        </p:blipFill>
        <p:spPr>
          <a:xfrm>
            <a:off x="2332804" y="4149433"/>
            <a:ext cx="3644257" cy="21945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รูปภาพ 24" descr="รูปภาพประกอบด้วย อะแดป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10A77F3-717A-426F-AE95-F06CFF14A6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52"/>
          <a:stretch/>
        </p:blipFill>
        <p:spPr>
          <a:xfrm>
            <a:off x="7018428" y="3440525"/>
            <a:ext cx="4289244" cy="2565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รูปภาพ 26" descr="รูปภาพประกอบด้วย บุคคล, มื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372A329-69F0-E986-42BC-84770F18CD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8823" b="32961"/>
          <a:stretch/>
        </p:blipFill>
        <p:spPr>
          <a:xfrm>
            <a:off x="9468282" y="513643"/>
            <a:ext cx="2142692" cy="17089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69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แผนผังลำดับงาน: ตัวเชื่อมไปหน้าอื่น 12">
            <a:extLst>
              <a:ext uri="{FF2B5EF4-FFF2-40B4-BE49-F238E27FC236}">
                <a16:creationId xmlns:a16="http://schemas.microsoft.com/office/drawing/2014/main" id="{958EBD4C-E716-4A01-958F-9B11AEF302DC}"/>
              </a:ext>
            </a:extLst>
          </p:cNvPr>
          <p:cNvSpPr/>
          <p:nvPr/>
        </p:nvSpPr>
        <p:spPr>
          <a:xfrm rot="16200000">
            <a:off x="1605237" y="-1391823"/>
            <a:ext cx="1085306" cy="4295777"/>
          </a:xfrm>
          <a:prstGeom prst="flowChartOffpageConnector">
            <a:avLst/>
          </a:prstGeom>
          <a:solidFill>
            <a:srgbClr val="1E6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28E8106-E4D3-4019-9D29-D3F9EC24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53" y="305894"/>
            <a:ext cx="5534608" cy="945315"/>
          </a:xfrm>
        </p:spPr>
        <p:txBody>
          <a:bodyPr/>
          <a:lstStyle/>
          <a:p>
            <a:r>
              <a:rPr lang="th-TH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การติดตั้งและใช้งาน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B180E4FA-EC29-4F0B-A8C4-639C49392124}"/>
              </a:ext>
            </a:extLst>
          </p:cNvPr>
          <p:cNvSpPr txBox="1"/>
          <p:nvPr/>
        </p:nvSpPr>
        <p:spPr>
          <a:xfrm>
            <a:off x="238989" y="1744187"/>
            <a:ext cx="3656735" cy="193899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2400" b="1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เปิดหน้าต่าง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monitor</a:t>
            </a: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Arduino IDE -&gt; Tools -&gt; Serial Plotter -&gt; </a:t>
            </a:r>
            <a:r>
              <a:rPr lang="th-TH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ตั้งค่า 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baud rate </a:t>
            </a:r>
            <a:r>
              <a:rPr lang="th-TH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57600</a:t>
            </a:r>
            <a:endParaRPr lang="th-TH" sz="2400" dirty="0"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2400" b="1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ใส่ค่าอายุเพื่อเปลี่ยนระยะของ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bpm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550E6597-7D94-A413-5FEA-3A7F9B212039}"/>
              </a:ext>
            </a:extLst>
          </p:cNvPr>
          <p:cNvSpPr txBox="1"/>
          <p:nvPr/>
        </p:nvSpPr>
        <p:spPr>
          <a:xfrm>
            <a:off x="4471531" y="363062"/>
            <a:ext cx="7403306" cy="83099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เชื่อมต่อบอร์ด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Nano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เข้ากับวงจรและท่อสำหรับสวมนิ้วที่มี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LED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อินฟราเรดและรับค่ามาแสดงผลเป็นคลื่นสัญญาณตามอัตราการเต้นของหัวใจบนหน้าจอ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B09F3A-65BC-9B2B-F1FC-A6EA413E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9" y="4115742"/>
            <a:ext cx="7657236" cy="2466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F50C8CDC-F8BE-89A9-5A93-11DBD0AFED70}"/>
              </a:ext>
            </a:extLst>
          </p:cNvPr>
          <p:cNvGrpSpPr/>
          <p:nvPr/>
        </p:nvGrpSpPr>
        <p:grpSpPr>
          <a:xfrm>
            <a:off x="3897699" y="1374937"/>
            <a:ext cx="7977138" cy="2464940"/>
            <a:chOff x="3897699" y="1403512"/>
            <a:chExt cx="8055312" cy="259474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635BBC9-F39A-44A8-2BC4-05687CB0A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7699" y="1403512"/>
              <a:ext cx="8055312" cy="259474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สี่เหลี่ยมผืนผ้า: มุมมน 3">
              <a:extLst>
                <a:ext uri="{FF2B5EF4-FFF2-40B4-BE49-F238E27FC236}">
                  <a16:creationId xmlns:a16="http://schemas.microsoft.com/office/drawing/2014/main" id="{ECD7CD1F-4F66-5062-BB92-E43BD2A9DFDF}"/>
                </a:ext>
              </a:extLst>
            </p:cNvPr>
            <p:cNvSpPr/>
            <p:nvPr/>
          </p:nvSpPr>
          <p:spPr>
            <a:xfrm>
              <a:off x="4914900" y="3683179"/>
              <a:ext cx="3209925" cy="26744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8" name="ลูกศรเชื่อมต่อแบบตรง 7">
              <a:extLst>
                <a:ext uri="{FF2B5EF4-FFF2-40B4-BE49-F238E27FC236}">
                  <a16:creationId xmlns:a16="http://schemas.microsoft.com/office/drawing/2014/main" id="{6D25F829-6B7A-E592-0411-8DFC75F32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550" y="3848100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FFBE1B77-CAB9-11F0-7452-8D44632BB055}"/>
              </a:ext>
            </a:extLst>
          </p:cNvPr>
          <p:cNvSpPr txBox="1"/>
          <p:nvPr/>
        </p:nvSpPr>
        <p:spPr>
          <a:xfrm>
            <a:off x="7967786" y="4018525"/>
            <a:ext cx="3935626" cy="267765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th-TH" sz="2400" b="1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การทำงานของการแจ้งเตือน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2400" b="1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เส้นขอบบน </a:t>
            </a:r>
            <a:r>
              <a:rPr lang="th-TH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เป็นขีดจำกัดอัตราการเต้นของหัวใจสูงที่สุด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i="1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(+15%)</a:t>
            </a:r>
            <a:r>
              <a:rPr lang="th-TH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ก่อนการแจ้งเตือน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400" b="1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เส้นขอบล่าง </a:t>
            </a:r>
            <a:r>
              <a:rPr lang="th-TH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เป็นขีดจำกัดอัตราการเต้นของหัวใจต่ำที่สุด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i="1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(-15%)</a:t>
            </a:r>
            <a:r>
              <a:rPr lang="th-TH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ก่อนการแจ้งเตือน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th-TH" sz="2400" b="1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เส้นขอบในบนและขอบในล่าง</a:t>
            </a:r>
            <a:r>
              <a:rPr lang="th-TH" sz="2400" i="0" u="none" strike="noStrike" dirty="0">
                <a:solidFill>
                  <a:srgbClr val="000000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เป็นอัตราการเต้นของหัวใจคนปกติ (ในช่วงอายุที่กำหนด)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692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1F36910-C9CA-ECE9-777B-703215EF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224" y="278606"/>
            <a:ext cx="4781551" cy="749300"/>
          </a:xfrm>
        </p:spPr>
        <p:txBody>
          <a:bodyPr>
            <a:normAutofit fontScale="90000"/>
          </a:bodyPr>
          <a:lstStyle/>
          <a:p>
            <a:r>
              <a:rPr lang="th-TH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การสาธิตโครงงานและการติดตั้ง</a:t>
            </a:r>
          </a:p>
        </p:txBody>
      </p:sp>
      <p:pic>
        <p:nvPicPr>
          <p:cNvPr id="4" name="elec">
            <a:hlinkClick r:id="" action="ppaction://media"/>
            <a:extLst>
              <a:ext uri="{FF2B5EF4-FFF2-40B4-BE49-F238E27FC236}">
                <a16:creationId xmlns:a16="http://schemas.microsoft.com/office/drawing/2014/main" id="{68E928BA-0C26-97A4-CC6C-069CA1AF85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56" y="1027906"/>
            <a:ext cx="9904088" cy="5570923"/>
          </a:xfrm>
        </p:spPr>
      </p:pic>
    </p:spTree>
    <p:extLst>
      <p:ext uri="{BB962C8B-B14F-4D97-AF65-F5344CB8AC3E}">
        <p14:creationId xmlns:p14="http://schemas.microsoft.com/office/powerpoint/2010/main" val="36726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02E3E343-A9D8-03AD-7DC9-2234D326DC55}"/>
              </a:ext>
            </a:extLst>
          </p:cNvPr>
          <p:cNvSpPr/>
          <p:nvPr/>
        </p:nvSpPr>
        <p:spPr>
          <a:xfrm rot="668283">
            <a:off x="100363" y="2996139"/>
            <a:ext cx="4422038" cy="3493031"/>
          </a:xfrm>
          <a:prstGeom prst="rect">
            <a:avLst/>
          </a:prstGeom>
          <a:noFill/>
          <a:ln w="28575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0DB0BDB-19B7-3124-4BDD-2066AE7725EE}"/>
              </a:ext>
            </a:extLst>
          </p:cNvPr>
          <p:cNvSpPr/>
          <p:nvPr/>
        </p:nvSpPr>
        <p:spPr>
          <a:xfrm rot="20875649">
            <a:off x="7785407" y="1460281"/>
            <a:ext cx="4022809" cy="280720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80767B8-ECE5-249D-8DB9-00C376168ADD}"/>
              </a:ext>
            </a:extLst>
          </p:cNvPr>
          <p:cNvSpPr/>
          <p:nvPr/>
        </p:nvSpPr>
        <p:spPr>
          <a:xfrm>
            <a:off x="1719349" y="809626"/>
            <a:ext cx="9107263" cy="5409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88B8CDA-E235-0588-2FD7-EA2CBD95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25" y="638975"/>
            <a:ext cx="9248775" cy="1066800"/>
          </a:xfr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th-TH" b="1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A33A93B-22AD-C1C5-7A66-4B64E53852C5}"/>
              </a:ext>
            </a:extLst>
          </p:cNvPr>
          <p:cNvSpPr txBox="1"/>
          <p:nvPr/>
        </p:nvSpPr>
        <p:spPr>
          <a:xfrm>
            <a:off x="1946537" y="2137439"/>
            <a:ext cx="865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h-TH" b="1" dirty="0">
                <a:ln w="0"/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การทำโครงงาน </a:t>
            </a:r>
            <a:r>
              <a:rPr lang="th-TH" sz="2800" b="1" dirty="0">
                <a:ln w="0"/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เครื่องวัดชีพจรแจ้งเหตุฉุกเฉิน เพื่อช่วยเหลือผู้ป่วยติดเตียง โดยนำ</a:t>
            </a:r>
            <a:r>
              <a:rPr lang="en-US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 LED </a:t>
            </a:r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อิน</a:t>
            </a:r>
            <a:r>
              <a:rPr lang="th-TH" b="1" i="0" dirty="0" err="1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ฟาเ</a:t>
            </a:r>
            <a:r>
              <a:rPr lang="th-TH" b="1" i="0" dirty="0"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รดและ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โฟโต้ดีเทก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เต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อร์มาใช้ในการตรวจจับการเปลี่ยนแปลง</a:t>
            </a:r>
            <a:r>
              <a:rPr lang="th-TH" b="1" dirty="0">
                <a:ln w="0"/>
                <a:latin typeface="TH Sarabun New" panose="020B0500040200020003" pitchFamily="34" charset="-34"/>
                <a:cs typeface="TH Sarabun New" panose="020B0500040200020003" pitchFamily="34" charset="-34"/>
              </a:rPr>
              <a:t>สัญญาณชีพจร แล้วประมวณผลผ่าน </a:t>
            </a:r>
            <a:r>
              <a:rPr lang="en-US" b="1" dirty="0">
                <a:ln w="0"/>
                <a:latin typeface="TH Sarabun New" panose="020B0500040200020003" pitchFamily="34" charset="-34"/>
                <a:cs typeface="TH Sarabun New" panose="020B0500040200020003" pitchFamily="34" charset="-34"/>
              </a:rPr>
              <a:t>Arduino nano </a:t>
            </a:r>
            <a:r>
              <a:rPr lang="th-TH" b="1" dirty="0">
                <a:ln w="0"/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แสดงผลเป็นกราฟอัตราการเต้นของหัวใจผ่านทางหน้าจอ เมื่อสัญญาณชีพจรมีค่ามากกว่าหรือน้อยกว่าค่าอัตราการเต้นหัวใจของคนปกติ ( ในช่วงอายุที่กำหนด ) 15% เป็นเวลานานกว่า 10 วินาที จะทำการส่งเสียงแจ้งเตือนผ่าน </a:t>
            </a:r>
            <a:r>
              <a:rPr lang="en-US" b="1" dirty="0">
                <a:ln w="0"/>
                <a:latin typeface="TH Sarabun New" panose="020B0500040200020003" pitchFamily="34" charset="-34"/>
                <a:cs typeface="TH Sarabun New" panose="020B0500040200020003" pitchFamily="34" charset="-34"/>
              </a:rPr>
              <a:t>Buzzer </a:t>
            </a:r>
            <a:r>
              <a:rPr lang="th-TH" b="1" dirty="0">
                <a:ln w="0"/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เพื่อขอความช่วยเหลือ ซึ่งจากการทำโครงงานนี้พบว่า อุปกรณ์สามารถใช้งานได้จริงและสามารถทำงานตามกระบวนการที่ได้กำหนดไว้อยากถูกต้องเหมาะสม</a:t>
            </a:r>
          </a:p>
          <a:p>
            <a:endParaRPr lang="th-TH" b="1" dirty="0">
              <a:ln w="0"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72687434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สลิปสตรีม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483</Words>
  <Application>Microsoft Office PowerPoint</Application>
  <PresentationFormat>แบบจอกว้าง</PresentationFormat>
  <Paragraphs>32</Paragraphs>
  <Slides>10</Slides>
  <Notes>0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TH Sarabun New</vt:lpstr>
      <vt:lpstr>ธีมของ Office</vt:lpstr>
      <vt:lpstr>งานนำเสนอ PowerPoint</vt:lpstr>
      <vt:lpstr>สมาชิกกลุ่ม</vt:lpstr>
      <vt:lpstr>หลักการทำงาน</vt:lpstr>
      <vt:lpstr>วงจรและการวิเคราะห์วงจร</vt:lpstr>
      <vt:lpstr>วิธีการวิเคราะห์วงจร</vt:lpstr>
      <vt:lpstr>การเชื่อมต่อโครงงาน</vt:lpstr>
      <vt:lpstr>การติดตั้งและใช้งาน</vt:lpstr>
      <vt:lpstr>การสาธิตโครงงานและการติดตั้ง</vt:lpstr>
      <vt:lpstr>สรุปผล</vt:lpstr>
      <vt:lpstr>อ้างอิง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APINYA MUNGKALADECH</dc:creator>
  <cp:lastModifiedBy>APINYA MUNGKALADECH</cp:lastModifiedBy>
  <cp:revision>1</cp:revision>
  <dcterms:created xsi:type="dcterms:W3CDTF">2022-05-20T13:41:45Z</dcterms:created>
  <dcterms:modified xsi:type="dcterms:W3CDTF">2022-05-22T07:55:51Z</dcterms:modified>
</cp:coreProperties>
</file>